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7"/>
  </p:notesMasterIdLst>
  <p:sldIdLst>
    <p:sldId id="256" r:id="rId5"/>
    <p:sldId id="257" r:id="rId6"/>
    <p:sldId id="258" r:id="rId7"/>
    <p:sldId id="270" r:id="rId8"/>
    <p:sldId id="259" r:id="rId9"/>
    <p:sldId id="279" r:id="rId10"/>
    <p:sldId id="275" r:id="rId11"/>
    <p:sldId id="280" r:id="rId12"/>
    <p:sldId id="281" r:id="rId13"/>
    <p:sldId id="282" r:id="rId14"/>
    <p:sldId id="261"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 Salisbury" userId="S::kat@2simple.com::b64cd180-038e-4743-8e05-afde79732230" providerId="AD" clId="Web-{E71F0576-093A-9470-03F5-94C256227718}"/>
    <pc:docChg chg="modSld">
      <pc:chgData name="Kat Salisbury" userId="S::kat@2simple.com::b64cd180-038e-4743-8e05-afde79732230" providerId="AD" clId="Web-{E71F0576-093A-9470-03F5-94C256227718}" dt="2021-05-24T14:30:39.800" v="0" actId="1076"/>
      <pc:docMkLst>
        <pc:docMk/>
      </pc:docMkLst>
      <pc:sldChg chg="modSp">
        <pc:chgData name="Kat Salisbury" userId="S::kat@2simple.com::b64cd180-038e-4743-8e05-afde79732230" providerId="AD" clId="Web-{E71F0576-093A-9470-03F5-94C256227718}" dt="2021-05-24T14:30:39.800" v="0" actId="1076"/>
        <pc:sldMkLst>
          <pc:docMk/>
          <pc:sldMk cId="2264518228" sldId="270"/>
        </pc:sldMkLst>
        <pc:picChg chg="mod">
          <ac:chgData name="Kat Salisbury" userId="S::kat@2simple.com::b64cd180-038e-4743-8e05-afde79732230" providerId="AD" clId="Web-{E71F0576-093A-9470-03F5-94C256227718}" dt="2021-05-24T14:30:39.800" v="0" actId="1076"/>
          <ac:picMkLst>
            <pc:docMk/>
            <pc:sldMk cId="2264518228" sldId="270"/>
            <ac:picMk id="8" creationId="{65B06272-D786-411F-871F-E042A003E18F}"/>
          </ac:picMkLst>
        </pc:picChg>
      </pc:sldChg>
    </pc:docChg>
  </pc:docChgLst>
  <pc:docChgLst>
    <pc:chgData name="Kat Salisbury" userId="S::kat@2simple.com::b64cd180-038e-4743-8e05-afde79732230" providerId="AD" clId="Web-{E1AD0E2E-6530-D839-B5D9-084E58B9829E}"/>
    <pc:docChg chg="modSld">
      <pc:chgData name="Kat Salisbury" userId="S::kat@2simple.com::b64cd180-038e-4743-8e05-afde79732230" providerId="AD" clId="Web-{E1AD0E2E-6530-D839-B5D9-084E58B9829E}" dt="2021-05-13T14:06:26.863" v="2"/>
      <pc:docMkLst>
        <pc:docMk/>
      </pc:docMkLst>
      <pc:sldChg chg="modSp">
        <pc:chgData name="Kat Salisbury" userId="S::kat@2simple.com::b64cd180-038e-4743-8e05-afde79732230" providerId="AD" clId="Web-{E1AD0E2E-6530-D839-B5D9-084E58B9829E}" dt="2021-05-13T14:05:12.999" v="0" actId="1076"/>
        <pc:sldMkLst>
          <pc:docMk/>
          <pc:sldMk cId="2245693979" sldId="281"/>
        </pc:sldMkLst>
        <pc:picChg chg="mod">
          <ac:chgData name="Kat Salisbury" userId="S::kat@2simple.com::b64cd180-038e-4743-8e05-afde79732230" providerId="AD" clId="Web-{E1AD0E2E-6530-D839-B5D9-084E58B9829E}" dt="2021-05-13T14:05:12.999" v="0" actId="1076"/>
          <ac:picMkLst>
            <pc:docMk/>
            <pc:sldMk cId="2245693979" sldId="281"/>
            <ac:picMk id="15" creationId="{8FFA5474-92AE-466D-924A-B4400A8CAC06}"/>
          </ac:picMkLst>
        </pc:picChg>
      </pc:sldChg>
      <pc:sldChg chg="modNotes">
        <pc:chgData name="Kat Salisbury" userId="S::kat@2simple.com::b64cd180-038e-4743-8e05-afde79732230" providerId="AD" clId="Web-{E1AD0E2E-6530-D839-B5D9-084E58B9829E}" dt="2021-05-13T14:06:26.863" v="2"/>
        <pc:sldMkLst>
          <pc:docMk/>
          <pc:sldMk cId="2294258269" sldId="282"/>
        </pc:sldMkLst>
      </pc:sldChg>
    </pc:docChg>
  </pc:docChgLst>
  <pc:docChgLst>
    <pc:chgData name="Kat Salisbury" userId="b64cd180-038e-4743-8e05-afde79732230" providerId="ADAL" clId="{0B9DD044-9E3B-48E0-AAE0-4E82A32DDF93}"/>
    <pc:docChg chg="custSel modSld">
      <pc:chgData name="Kat Salisbury" userId="b64cd180-038e-4743-8e05-afde79732230" providerId="ADAL" clId="{0B9DD044-9E3B-48E0-AAE0-4E82A32DDF93}" dt="2021-05-26T12:16:19.748" v="144" actId="113"/>
      <pc:docMkLst>
        <pc:docMk/>
      </pc:docMkLst>
      <pc:sldChg chg="modNotesTx">
        <pc:chgData name="Kat Salisbury" userId="b64cd180-038e-4743-8e05-afde79732230" providerId="ADAL" clId="{0B9DD044-9E3B-48E0-AAE0-4E82A32DDF93}" dt="2021-05-26T12:15:45.095" v="97" actId="313"/>
        <pc:sldMkLst>
          <pc:docMk/>
          <pc:sldMk cId="868589891" sldId="256"/>
        </pc:sldMkLst>
      </pc:sldChg>
      <pc:sldChg chg="modNotesTx">
        <pc:chgData name="Kat Salisbury" userId="b64cd180-038e-4743-8e05-afde79732230" providerId="ADAL" clId="{0B9DD044-9E3B-48E0-AAE0-4E82A32DDF93}" dt="2021-05-26T12:15:20.897" v="96" actId="113"/>
        <pc:sldMkLst>
          <pc:docMk/>
          <pc:sldMk cId="2825997404" sldId="261"/>
        </pc:sldMkLst>
      </pc:sldChg>
      <pc:sldChg chg="modSp mod modNotesTx">
        <pc:chgData name="Kat Salisbury" userId="b64cd180-038e-4743-8e05-afde79732230" providerId="ADAL" clId="{0B9DD044-9E3B-48E0-AAE0-4E82A32DDF93}" dt="2021-05-26T12:16:19.748" v="144" actId="113"/>
        <pc:sldMkLst>
          <pc:docMk/>
          <pc:sldMk cId="423481904" sldId="269"/>
        </pc:sldMkLst>
        <pc:spChg chg="mod">
          <ac:chgData name="Kat Salisbury" userId="b64cd180-038e-4743-8e05-afde79732230" providerId="ADAL" clId="{0B9DD044-9E3B-48E0-AAE0-4E82A32DDF93}" dt="2021-05-24T14:38:42.381" v="32" actId="20577"/>
          <ac:spMkLst>
            <pc:docMk/>
            <pc:sldMk cId="423481904" sldId="269"/>
            <ac:spMk id="12" creationId="{0EE046A7-206C-49C2-A8AE-0F91330CCBA6}"/>
          </ac:spMkLst>
        </pc:spChg>
      </pc:sldChg>
      <pc:sldChg chg="addSp delSp modSp mod">
        <pc:chgData name="Kat Salisbury" userId="b64cd180-038e-4743-8e05-afde79732230" providerId="ADAL" clId="{0B9DD044-9E3B-48E0-AAE0-4E82A32DDF93}" dt="2021-05-24T14:31:39.436" v="4" actId="14100"/>
        <pc:sldMkLst>
          <pc:docMk/>
          <pc:sldMk cId="2264518228" sldId="270"/>
        </pc:sldMkLst>
        <pc:picChg chg="del mod">
          <ac:chgData name="Kat Salisbury" userId="b64cd180-038e-4743-8e05-afde79732230" providerId="ADAL" clId="{0B9DD044-9E3B-48E0-AAE0-4E82A32DDF93}" dt="2021-05-24T14:31:36.340" v="3" actId="478"/>
          <ac:picMkLst>
            <pc:docMk/>
            <pc:sldMk cId="2264518228" sldId="270"/>
            <ac:picMk id="8" creationId="{65B06272-D786-411F-871F-E042A003E18F}"/>
          </ac:picMkLst>
        </pc:picChg>
        <pc:picChg chg="add mod">
          <ac:chgData name="Kat Salisbury" userId="b64cd180-038e-4743-8e05-afde79732230" providerId="ADAL" clId="{0B9DD044-9E3B-48E0-AAE0-4E82A32DDF93}" dt="2021-05-24T14:31:39.436" v="4" actId="14100"/>
          <ac:picMkLst>
            <pc:docMk/>
            <pc:sldMk cId="2264518228" sldId="270"/>
            <ac:picMk id="11" creationId="{083F19DB-2024-4B1C-A63F-BE87302AA91A}"/>
          </ac:picMkLst>
        </pc:picChg>
      </pc:sldChg>
      <pc:sldChg chg="modSp mod">
        <pc:chgData name="Kat Salisbury" userId="b64cd180-038e-4743-8e05-afde79732230" providerId="ADAL" clId="{0B9DD044-9E3B-48E0-AAE0-4E82A32DDF93}" dt="2021-05-26T12:15:47.390" v="98" actId="313"/>
        <pc:sldMkLst>
          <pc:docMk/>
          <pc:sldMk cId="993243378" sldId="279"/>
        </pc:sldMkLst>
        <pc:spChg chg="mod">
          <ac:chgData name="Kat Salisbury" userId="b64cd180-038e-4743-8e05-afde79732230" providerId="ADAL" clId="{0B9DD044-9E3B-48E0-AAE0-4E82A32DDF93}" dt="2021-05-26T12:15:47.390" v="98" actId="313"/>
          <ac:spMkLst>
            <pc:docMk/>
            <pc:sldMk cId="993243378" sldId="279"/>
            <ac:spMk id="25" creationId="{205F1E50-B115-4DE4-8989-1ECA17DCAA7A}"/>
          </ac:spMkLst>
        </pc:spChg>
      </pc:sldChg>
      <pc:sldChg chg="modSp mod">
        <pc:chgData name="Kat Salisbury" userId="b64cd180-038e-4743-8e05-afde79732230" providerId="ADAL" clId="{0B9DD044-9E3B-48E0-AAE0-4E82A32DDF93}" dt="2021-05-24T14:39:13.550" v="59" actId="1076"/>
        <pc:sldMkLst>
          <pc:docMk/>
          <pc:sldMk cId="2245693979" sldId="281"/>
        </pc:sldMkLst>
        <pc:spChg chg="mod">
          <ac:chgData name="Kat Salisbury" userId="b64cd180-038e-4743-8e05-afde79732230" providerId="ADAL" clId="{0B9DD044-9E3B-48E0-AAE0-4E82A32DDF93}" dt="2021-05-24T14:39:09.859" v="58" actId="20577"/>
          <ac:spMkLst>
            <pc:docMk/>
            <pc:sldMk cId="2245693979" sldId="281"/>
            <ac:spMk id="13" creationId="{ABB10F08-9B91-4CFC-938F-9A084926522A}"/>
          </ac:spMkLst>
        </pc:spChg>
        <pc:picChg chg="mod">
          <ac:chgData name="Kat Salisbury" userId="b64cd180-038e-4743-8e05-afde79732230" providerId="ADAL" clId="{0B9DD044-9E3B-48E0-AAE0-4E82A32DDF93}" dt="2021-05-24T14:39:13.550" v="59" actId="1076"/>
          <ac:picMkLst>
            <pc:docMk/>
            <pc:sldMk cId="2245693979" sldId="281"/>
            <ac:picMk id="15" creationId="{8FFA5474-92AE-466D-924A-B4400A8CAC06}"/>
          </ac:picMkLst>
        </pc:picChg>
      </pc:sldChg>
    </pc:docChg>
  </pc:docChgLst>
  <pc:docChgLst>
    <pc:chgData name="Kat Salisbury" userId="S::kat@2simple.com::b64cd180-038e-4743-8e05-afde79732230" providerId="AD" clId="Web-{906892C6-2583-3DFF-1E9A-6960C4406640}"/>
    <pc:docChg chg="modSld">
      <pc:chgData name="Kat Salisbury" userId="S::kat@2simple.com::b64cd180-038e-4743-8e05-afde79732230" providerId="AD" clId="Web-{906892C6-2583-3DFF-1E9A-6960C4406640}" dt="2021-05-24T16:08:28.278" v="16" actId="20577"/>
      <pc:docMkLst>
        <pc:docMk/>
      </pc:docMkLst>
      <pc:sldChg chg="modSp">
        <pc:chgData name="Kat Salisbury" userId="S::kat@2simple.com::b64cd180-038e-4743-8e05-afde79732230" providerId="AD" clId="Web-{906892C6-2583-3DFF-1E9A-6960C4406640}" dt="2021-05-24T16:08:20.637" v="13" actId="20577"/>
        <pc:sldMkLst>
          <pc:docMk/>
          <pc:sldMk cId="4252841567" sldId="258"/>
        </pc:sldMkLst>
        <pc:spChg chg="mod">
          <ac:chgData name="Kat Salisbury" userId="S::kat@2simple.com::b64cd180-038e-4743-8e05-afde79732230" providerId="AD" clId="Web-{906892C6-2583-3DFF-1E9A-6960C4406640}" dt="2021-05-24T16:08:20.637" v="13" actId="20577"/>
          <ac:spMkLst>
            <pc:docMk/>
            <pc:sldMk cId="4252841567" sldId="258"/>
            <ac:spMk id="3" creationId="{415FCCA1-1AAE-4DC4-A6EA-1B449F4D8E6A}"/>
          </ac:spMkLst>
        </pc:spChg>
      </pc:sldChg>
      <pc:sldChg chg="modSp">
        <pc:chgData name="Kat Salisbury" userId="S::kat@2simple.com::b64cd180-038e-4743-8e05-afde79732230" providerId="AD" clId="Web-{906892C6-2583-3DFF-1E9A-6960C4406640}" dt="2021-05-24T16:08:28.278" v="16" actId="20577"/>
        <pc:sldMkLst>
          <pc:docMk/>
          <pc:sldMk cId="2264518228" sldId="270"/>
        </pc:sldMkLst>
        <pc:spChg chg="mod">
          <ac:chgData name="Kat Salisbury" userId="S::kat@2simple.com::b64cd180-038e-4743-8e05-afde79732230" providerId="AD" clId="Web-{906892C6-2583-3DFF-1E9A-6960C4406640}" dt="2021-05-24T16:08:28.278" v="16" actId="20577"/>
          <ac:spMkLst>
            <pc:docMk/>
            <pc:sldMk cId="2264518228" sldId="270"/>
            <ac:spMk id="28" creationId="{7AB5A31B-2DEE-4D0E-BC68-136B02F1AF46}"/>
          </ac:spMkLst>
        </pc:spChg>
      </pc:sldChg>
    </pc:docChg>
  </pc:docChgLst>
  <pc:docChgLst>
    <pc:chgData name="Mark Burrows" userId="6f861ed5-3dbc-48c5-8b13-dd14015e8b7f" providerId="ADAL" clId="{234A28E6-5218-4582-A84F-451FA9C1FB15}"/>
    <pc:docChg chg="modSld">
      <pc:chgData name="Mark Burrows" userId="6f861ed5-3dbc-48c5-8b13-dd14015e8b7f" providerId="ADAL" clId="{234A28E6-5218-4582-A84F-451FA9C1FB15}" dt="2021-05-24T11:35:30.447" v="0" actId="1076"/>
      <pc:docMkLst>
        <pc:docMk/>
      </pc:docMkLst>
      <pc:sldChg chg="modSp mod">
        <pc:chgData name="Mark Burrows" userId="6f861ed5-3dbc-48c5-8b13-dd14015e8b7f" providerId="ADAL" clId="{234A28E6-5218-4582-A84F-451FA9C1FB15}" dt="2021-05-24T11:35:30.447" v="0" actId="1076"/>
        <pc:sldMkLst>
          <pc:docMk/>
          <pc:sldMk cId="2245693979" sldId="281"/>
        </pc:sldMkLst>
        <pc:picChg chg="mod">
          <ac:chgData name="Mark Burrows" userId="6f861ed5-3dbc-48c5-8b13-dd14015e8b7f" providerId="ADAL" clId="{234A28E6-5218-4582-A84F-451FA9C1FB15}" dt="2021-05-24T11:35:30.447" v="0" actId="1076"/>
          <ac:picMkLst>
            <pc:docMk/>
            <pc:sldMk cId="2245693979" sldId="281"/>
            <ac:picMk id="15" creationId="{8FFA5474-92AE-466D-924A-B4400A8CAC06}"/>
          </ac:picMkLst>
        </pc:picChg>
      </pc:sldChg>
    </pc:docChg>
  </pc:docChgLst>
  <pc:docChgLst>
    <pc:chgData name="Sarah Neild" userId="1795359f-a2be-4d29-9eab-d255621340c7" providerId="ADAL" clId="{58E6DD14-FC66-4A29-A893-0F08F8413F3A}"/>
    <pc:docChg chg="modSld">
      <pc:chgData name="Sarah Neild" userId="1795359f-a2be-4d29-9eab-d255621340c7" providerId="ADAL" clId="{58E6DD14-FC66-4A29-A893-0F08F8413F3A}" dt="2021-06-03T04:20:12.656" v="20" actId="20577"/>
      <pc:docMkLst>
        <pc:docMk/>
      </pc:docMkLst>
      <pc:sldChg chg="modSp mod">
        <pc:chgData name="Sarah Neild" userId="1795359f-a2be-4d29-9eab-d255621340c7" providerId="ADAL" clId="{58E6DD14-FC66-4A29-A893-0F08F8413F3A}" dt="2021-06-03T04:18:19.619" v="7" actId="20577"/>
        <pc:sldMkLst>
          <pc:docMk/>
          <pc:sldMk cId="868589891" sldId="256"/>
        </pc:sldMkLst>
        <pc:spChg chg="mod">
          <ac:chgData name="Sarah Neild" userId="1795359f-a2be-4d29-9eab-d255621340c7" providerId="ADAL" clId="{58E6DD14-FC66-4A29-A893-0F08F8413F3A}" dt="2021-06-03T04:18:19.619" v="7" actId="20577"/>
          <ac:spMkLst>
            <pc:docMk/>
            <pc:sldMk cId="868589891" sldId="256"/>
            <ac:spMk id="4" creationId="{77616F28-871B-42AE-8B42-15273F2FB254}"/>
          </ac:spMkLst>
        </pc:spChg>
      </pc:sldChg>
      <pc:sldChg chg="modSp mod">
        <pc:chgData name="Sarah Neild" userId="1795359f-a2be-4d29-9eab-d255621340c7" providerId="ADAL" clId="{58E6DD14-FC66-4A29-A893-0F08F8413F3A}" dt="2021-06-03T04:18:31.897" v="8"/>
        <pc:sldMkLst>
          <pc:docMk/>
          <pc:sldMk cId="2029177982" sldId="257"/>
        </pc:sldMkLst>
        <pc:spChg chg="mod">
          <ac:chgData name="Sarah Neild" userId="1795359f-a2be-4d29-9eab-d255621340c7" providerId="ADAL" clId="{58E6DD14-FC66-4A29-A893-0F08F8413F3A}" dt="2021-06-03T04:18:31.897" v="8"/>
          <ac:spMkLst>
            <pc:docMk/>
            <pc:sldMk cId="2029177982" sldId="257"/>
            <ac:spMk id="4" creationId="{1B48C231-1311-4707-84AE-1D38711EE1FE}"/>
          </ac:spMkLst>
        </pc:spChg>
      </pc:sldChg>
      <pc:sldChg chg="modSp mod">
        <pc:chgData name="Sarah Neild" userId="1795359f-a2be-4d29-9eab-d255621340c7" providerId="ADAL" clId="{58E6DD14-FC66-4A29-A893-0F08F8413F3A}" dt="2021-06-03T04:18:39.241" v="9"/>
        <pc:sldMkLst>
          <pc:docMk/>
          <pc:sldMk cId="4252841567" sldId="258"/>
        </pc:sldMkLst>
        <pc:spChg chg="mod">
          <ac:chgData name="Sarah Neild" userId="1795359f-a2be-4d29-9eab-d255621340c7" providerId="ADAL" clId="{58E6DD14-FC66-4A29-A893-0F08F8413F3A}" dt="2021-06-03T04:18:39.241" v="9"/>
          <ac:spMkLst>
            <pc:docMk/>
            <pc:sldMk cId="4252841567" sldId="258"/>
            <ac:spMk id="4" creationId="{1B48C231-1311-4707-84AE-1D38711EE1FE}"/>
          </ac:spMkLst>
        </pc:spChg>
      </pc:sldChg>
      <pc:sldChg chg="modSp mod">
        <pc:chgData name="Sarah Neild" userId="1795359f-a2be-4d29-9eab-d255621340c7" providerId="ADAL" clId="{58E6DD14-FC66-4A29-A893-0F08F8413F3A}" dt="2021-06-03T04:18:48.364" v="11"/>
        <pc:sldMkLst>
          <pc:docMk/>
          <pc:sldMk cId="2631787978" sldId="259"/>
        </pc:sldMkLst>
        <pc:spChg chg="mod">
          <ac:chgData name="Sarah Neild" userId="1795359f-a2be-4d29-9eab-d255621340c7" providerId="ADAL" clId="{58E6DD14-FC66-4A29-A893-0F08F8413F3A}" dt="2021-06-03T04:18:48.364" v="11"/>
          <ac:spMkLst>
            <pc:docMk/>
            <pc:sldMk cId="2631787978" sldId="259"/>
            <ac:spMk id="4" creationId="{1B48C231-1311-4707-84AE-1D38711EE1FE}"/>
          </ac:spMkLst>
        </pc:spChg>
      </pc:sldChg>
      <pc:sldChg chg="modSp mod">
        <pc:chgData name="Sarah Neild" userId="1795359f-a2be-4d29-9eab-d255621340c7" providerId="ADAL" clId="{58E6DD14-FC66-4A29-A893-0F08F8413F3A}" dt="2021-06-03T04:19:15.166" v="17"/>
        <pc:sldMkLst>
          <pc:docMk/>
          <pc:sldMk cId="2825997404" sldId="261"/>
        </pc:sldMkLst>
        <pc:spChg chg="mod">
          <ac:chgData name="Sarah Neild" userId="1795359f-a2be-4d29-9eab-d255621340c7" providerId="ADAL" clId="{58E6DD14-FC66-4A29-A893-0F08F8413F3A}" dt="2021-06-03T04:19:15.166" v="17"/>
          <ac:spMkLst>
            <pc:docMk/>
            <pc:sldMk cId="2825997404" sldId="261"/>
            <ac:spMk id="4" creationId="{1B48C231-1311-4707-84AE-1D38711EE1FE}"/>
          </ac:spMkLst>
        </pc:spChg>
      </pc:sldChg>
      <pc:sldChg chg="modSp mod">
        <pc:chgData name="Sarah Neild" userId="1795359f-a2be-4d29-9eab-d255621340c7" providerId="ADAL" clId="{58E6DD14-FC66-4A29-A893-0F08F8413F3A}" dt="2021-06-03T04:19:20.645" v="18"/>
        <pc:sldMkLst>
          <pc:docMk/>
          <pc:sldMk cId="423481904" sldId="269"/>
        </pc:sldMkLst>
        <pc:spChg chg="mod">
          <ac:chgData name="Sarah Neild" userId="1795359f-a2be-4d29-9eab-d255621340c7" providerId="ADAL" clId="{58E6DD14-FC66-4A29-A893-0F08F8413F3A}" dt="2021-06-03T04:19:20.645" v="18"/>
          <ac:spMkLst>
            <pc:docMk/>
            <pc:sldMk cId="423481904" sldId="269"/>
            <ac:spMk id="4" creationId="{1B48C231-1311-4707-84AE-1D38711EE1FE}"/>
          </ac:spMkLst>
        </pc:spChg>
      </pc:sldChg>
      <pc:sldChg chg="modSp mod">
        <pc:chgData name="Sarah Neild" userId="1795359f-a2be-4d29-9eab-d255621340c7" providerId="ADAL" clId="{58E6DD14-FC66-4A29-A893-0F08F8413F3A}" dt="2021-06-03T04:18:44.881" v="10"/>
        <pc:sldMkLst>
          <pc:docMk/>
          <pc:sldMk cId="2264518228" sldId="270"/>
        </pc:sldMkLst>
        <pc:spChg chg="mod">
          <ac:chgData name="Sarah Neild" userId="1795359f-a2be-4d29-9eab-d255621340c7" providerId="ADAL" clId="{58E6DD14-FC66-4A29-A893-0F08F8413F3A}" dt="2021-06-03T04:18:44.881" v="10"/>
          <ac:spMkLst>
            <pc:docMk/>
            <pc:sldMk cId="2264518228" sldId="270"/>
            <ac:spMk id="4" creationId="{1B48C231-1311-4707-84AE-1D38711EE1FE}"/>
          </ac:spMkLst>
        </pc:spChg>
      </pc:sldChg>
      <pc:sldChg chg="modSp mod">
        <pc:chgData name="Sarah Neild" userId="1795359f-a2be-4d29-9eab-d255621340c7" providerId="ADAL" clId="{58E6DD14-FC66-4A29-A893-0F08F8413F3A}" dt="2021-06-03T04:20:12.656" v="20" actId="20577"/>
        <pc:sldMkLst>
          <pc:docMk/>
          <pc:sldMk cId="914258730" sldId="275"/>
        </pc:sldMkLst>
        <pc:spChg chg="mod">
          <ac:chgData name="Sarah Neild" userId="1795359f-a2be-4d29-9eab-d255621340c7" providerId="ADAL" clId="{58E6DD14-FC66-4A29-A893-0F08F8413F3A}" dt="2021-06-03T04:18:56.094" v="13"/>
          <ac:spMkLst>
            <pc:docMk/>
            <pc:sldMk cId="914258730" sldId="275"/>
            <ac:spMk id="4" creationId="{1B48C231-1311-4707-84AE-1D38711EE1FE}"/>
          </ac:spMkLst>
        </pc:spChg>
        <pc:spChg chg="mod">
          <ac:chgData name="Sarah Neild" userId="1795359f-a2be-4d29-9eab-d255621340c7" providerId="ADAL" clId="{58E6DD14-FC66-4A29-A893-0F08F8413F3A}" dt="2021-06-03T04:20:12.656" v="20" actId="20577"/>
          <ac:spMkLst>
            <pc:docMk/>
            <pc:sldMk cId="914258730" sldId="275"/>
            <ac:spMk id="10" creationId="{12D8861D-21A1-4A19-A2A4-9379F1215E7D}"/>
          </ac:spMkLst>
        </pc:spChg>
      </pc:sldChg>
      <pc:sldChg chg="modSp mod">
        <pc:chgData name="Sarah Neild" userId="1795359f-a2be-4d29-9eab-d255621340c7" providerId="ADAL" clId="{58E6DD14-FC66-4A29-A893-0F08F8413F3A}" dt="2021-06-03T04:18:52.210" v="12"/>
        <pc:sldMkLst>
          <pc:docMk/>
          <pc:sldMk cId="993243378" sldId="279"/>
        </pc:sldMkLst>
        <pc:spChg chg="mod">
          <ac:chgData name="Sarah Neild" userId="1795359f-a2be-4d29-9eab-d255621340c7" providerId="ADAL" clId="{58E6DD14-FC66-4A29-A893-0F08F8413F3A}" dt="2021-06-03T04:18:52.210" v="12"/>
          <ac:spMkLst>
            <pc:docMk/>
            <pc:sldMk cId="993243378" sldId="279"/>
            <ac:spMk id="4" creationId="{1B48C231-1311-4707-84AE-1D38711EE1FE}"/>
          </ac:spMkLst>
        </pc:spChg>
      </pc:sldChg>
      <pc:sldChg chg="modSp mod">
        <pc:chgData name="Sarah Neild" userId="1795359f-a2be-4d29-9eab-d255621340c7" providerId="ADAL" clId="{58E6DD14-FC66-4A29-A893-0F08F8413F3A}" dt="2021-06-03T04:19:01.628" v="14"/>
        <pc:sldMkLst>
          <pc:docMk/>
          <pc:sldMk cId="783119291" sldId="280"/>
        </pc:sldMkLst>
        <pc:spChg chg="mod">
          <ac:chgData name="Sarah Neild" userId="1795359f-a2be-4d29-9eab-d255621340c7" providerId="ADAL" clId="{58E6DD14-FC66-4A29-A893-0F08F8413F3A}" dt="2021-06-03T04:19:01.628" v="14"/>
          <ac:spMkLst>
            <pc:docMk/>
            <pc:sldMk cId="783119291" sldId="280"/>
            <ac:spMk id="4" creationId="{1B48C231-1311-4707-84AE-1D38711EE1FE}"/>
          </ac:spMkLst>
        </pc:spChg>
      </pc:sldChg>
      <pc:sldChg chg="modSp mod">
        <pc:chgData name="Sarah Neild" userId="1795359f-a2be-4d29-9eab-d255621340c7" providerId="ADAL" clId="{58E6DD14-FC66-4A29-A893-0F08F8413F3A}" dt="2021-06-03T04:19:06.258" v="15"/>
        <pc:sldMkLst>
          <pc:docMk/>
          <pc:sldMk cId="2245693979" sldId="281"/>
        </pc:sldMkLst>
        <pc:spChg chg="mod">
          <ac:chgData name="Sarah Neild" userId="1795359f-a2be-4d29-9eab-d255621340c7" providerId="ADAL" clId="{58E6DD14-FC66-4A29-A893-0F08F8413F3A}" dt="2021-06-03T04:19:06.258" v="15"/>
          <ac:spMkLst>
            <pc:docMk/>
            <pc:sldMk cId="2245693979" sldId="281"/>
            <ac:spMk id="4" creationId="{1B48C231-1311-4707-84AE-1D38711EE1FE}"/>
          </ac:spMkLst>
        </pc:spChg>
      </pc:sldChg>
      <pc:sldChg chg="modSp mod">
        <pc:chgData name="Sarah Neild" userId="1795359f-a2be-4d29-9eab-d255621340c7" providerId="ADAL" clId="{58E6DD14-FC66-4A29-A893-0F08F8413F3A}" dt="2021-06-03T04:19:10.601" v="16"/>
        <pc:sldMkLst>
          <pc:docMk/>
          <pc:sldMk cId="2294258269" sldId="282"/>
        </pc:sldMkLst>
        <pc:spChg chg="mod">
          <ac:chgData name="Sarah Neild" userId="1795359f-a2be-4d29-9eab-d255621340c7" providerId="ADAL" clId="{58E6DD14-FC66-4A29-A893-0F08F8413F3A}" dt="2021-06-03T04:19:10.601" v="16"/>
          <ac:spMkLst>
            <pc:docMk/>
            <pc:sldMk cId="2294258269" sldId="282"/>
            <ac:spMk id="4" creationId="{1B48C231-1311-4707-84AE-1D38711EE1FE}"/>
          </ac:spMkLst>
        </pc:spChg>
      </pc:sldChg>
    </pc:docChg>
  </pc:docChgLst>
  <pc:docChgLst>
    <pc:chgData name="Kat Salisbury" userId="b64cd180-038e-4743-8e05-afde79732230" providerId="ADAL" clId="{5606B60A-01FF-4307-A8D6-A4DE74F729F7}"/>
    <pc:docChg chg="undo custSel addSld delSld modSld sldOrd">
      <pc:chgData name="Kat Salisbury" userId="b64cd180-038e-4743-8e05-afde79732230" providerId="ADAL" clId="{5606B60A-01FF-4307-A8D6-A4DE74F729F7}" dt="2021-05-13T08:51:49.827" v="3414" actId="20577"/>
      <pc:docMkLst>
        <pc:docMk/>
      </pc:docMkLst>
      <pc:sldChg chg="modSp mod">
        <pc:chgData name="Kat Salisbury" userId="b64cd180-038e-4743-8e05-afde79732230" providerId="ADAL" clId="{5606B60A-01FF-4307-A8D6-A4DE74F729F7}" dt="2021-05-12T15:59:43.584" v="5" actId="20577"/>
        <pc:sldMkLst>
          <pc:docMk/>
          <pc:sldMk cId="868589891" sldId="256"/>
        </pc:sldMkLst>
        <pc:spChg chg="mod">
          <ac:chgData name="Kat Salisbury" userId="b64cd180-038e-4743-8e05-afde79732230" providerId="ADAL" clId="{5606B60A-01FF-4307-A8D6-A4DE74F729F7}" dt="2021-05-12T15:59:39.435" v="1" actId="20577"/>
          <ac:spMkLst>
            <pc:docMk/>
            <pc:sldMk cId="868589891" sldId="256"/>
            <ac:spMk id="2" creationId="{E20E66B1-EE11-46E8-9D2F-388E12025E3A}"/>
          </ac:spMkLst>
        </pc:spChg>
        <pc:spChg chg="mod">
          <ac:chgData name="Kat Salisbury" userId="b64cd180-038e-4743-8e05-afde79732230" providerId="ADAL" clId="{5606B60A-01FF-4307-A8D6-A4DE74F729F7}" dt="2021-05-12T15:59:43.584" v="5" actId="20577"/>
          <ac:spMkLst>
            <pc:docMk/>
            <pc:sldMk cId="868589891" sldId="256"/>
            <ac:spMk id="3" creationId="{387BD2A7-BC2A-4300-AFBB-8B3304D19C99}"/>
          </ac:spMkLst>
        </pc:spChg>
      </pc:sldChg>
      <pc:sldChg chg="modSp modAnim">
        <pc:chgData name="Kat Salisbury" userId="b64cd180-038e-4743-8e05-afde79732230" providerId="ADAL" clId="{5606B60A-01FF-4307-A8D6-A4DE74F729F7}" dt="2021-05-12T16:15:16.411" v="409" actId="12"/>
        <pc:sldMkLst>
          <pc:docMk/>
          <pc:sldMk cId="2029177982" sldId="257"/>
        </pc:sldMkLst>
        <pc:spChg chg="mod">
          <ac:chgData name="Kat Salisbury" userId="b64cd180-038e-4743-8e05-afde79732230" providerId="ADAL" clId="{5606B60A-01FF-4307-A8D6-A4DE74F729F7}" dt="2021-05-12T16:15:16.411" v="409" actId="12"/>
          <ac:spMkLst>
            <pc:docMk/>
            <pc:sldMk cId="2029177982" sldId="257"/>
            <ac:spMk id="3" creationId="{415FCCA1-1AAE-4DC4-A6EA-1B449F4D8E6A}"/>
          </ac:spMkLst>
        </pc:spChg>
      </pc:sldChg>
      <pc:sldChg chg="modSp mod">
        <pc:chgData name="Kat Salisbury" userId="b64cd180-038e-4743-8e05-afde79732230" providerId="ADAL" clId="{5606B60A-01FF-4307-A8D6-A4DE74F729F7}" dt="2021-05-12T16:01:22.501" v="25" actId="20577"/>
        <pc:sldMkLst>
          <pc:docMk/>
          <pc:sldMk cId="4252841567" sldId="258"/>
        </pc:sldMkLst>
        <pc:spChg chg="mod">
          <ac:chgData name="Kat Salisbury" userId="b64cd180-038e-4743-8e05-afde79732230" providerId="ADAL" clId="{5606B60A-01FF-4307-A8D6-A4DE74F729F7}" dt="2021-05-12T16:01:22.501" v="25" actId="20577"/>
          <ac:spMkLst>
            <pc:docMk/>
            <pc:sldMk cId="4252841567" sldId="258"/>
            <ac:spMk id="3" creationId="{415FCCA1-1AAE-4DC4-A6EA-1B449F4D8E6A}"/>
          </ac:spMkLst>
        </pc:spChg>
      </pc:sldChg>
      <pc:sldChg chg="addSp delSp modSp mod modAnim modNotesTx">
        <pc:chgData name="Kat Salisbury" userId="b64cd180-038e-4743-8e05-afde79732230" providerId="ADAL" clId="{5606B60A-01FF-4307-A8D6-A4DE74F729F7}" dt="2021-05-12T16:23:27.709" v="639" actId="20577"/>
        <pc:sldMkLst>
          <pc:docMk/>
          <pc:sldMk cId="2631787978" sldId="259"/>
        </pc:sldMkLst>
        <pc:spChg chg="del mod">
          <ac:chgData name="Kat Salisbury" userId="b64cd180-038e-4743-8e05-afde79732230" providerId="ADAL" clId="{5606B60A-01FF-4307-A8D6-A4DE74F729F7}" dt="2021-05-12T16:08:42.615" v="326" actId="478"/>
          <ac:spMkLst>
            <pc:docMk/>
            <pc:sldMk cId="2631787978" sldId="259"/>
            <ac:spMk id="2" creationId="{236B04E1-0535-4D08-97CE-B5DBA22C90C9}"/>
          </ac:spMkLst>
        </pc:spChg>
        <pc:spChg chg="del">
          <ac:chgData name="Kat Salisbury" userId="b64cd180-038e-4743-8e05-afde79732230" providerId="ADAL" clId="{5606B60A-01FF-4307-A8D6-A4DE74F729F7}" dt="2021-05-12T16:07:01.623" v="316" actId="478"/>
          <ac:spMkLst>
            <pc:docMk/>
            <pc:sldMk cId="2631787978" sldId="259"/>
            <ac:spMk id="10" creationId="{12D8861D-21A1-4A19-A2A4-9379F1215E7D}"/>
          </ac:spMkLst>
        </pc:spChg>
        <pc:spChg chg="del">
          <ac:chgData name="Kat Salisbury" userId="b64cd180-038e-4743-8e05-afde79732230" providerId="ADAL" clId="{5606B60A-01FF-4307-A8D6-A4DE74F729F7}" dt="2021-05-12T16:06:59.511" v="315" actId="478"/>
          <ac:spMkLst>
            <pc:docMk/>
            <pc:sldMk cId="2631787978" sldId="259"/>
            <ac:spMk id="25" creationId="{25B43FF0-04D2-4721-BD88-81AD9F2791E9}"/>
          </ac:spMkLst>
        </pc:spChg>
        <pc:spChg chg="mod">
          <ac:chgData name="Kat Salisbury" userId="b64cd180-038e-4743-8e05-afde79732230" providerId="ADAL" clId="{5606B60A-01FF-4307-A8D6-A4DE74F729F7}" dt="2021-05-12T16:09:09.534" v="336" actId="164"/>
          <ac:spMkLst>
            <pc:docMk/>
            <pc:sldMk cId="2631787978" sldId="259"/>
            <ac:spMk id="27" creationId="{052777B5-E32C-4CA0-AB20-06371A1A6837}"/>
          </ac:spMkLst>
        </pc:spChg>
        <pc:spChg chg="add mod">
          <ac:chgData name="Kat Salisbury" userId="b64cd180-038e-4743-8e05-afde79732230" providerId="ADAL" clId="{5606B60A-01FF-4307-A8D6-A4DE74F729F7}" dt="2021-05-12T16:09:09.534" v="336" actId="164"/>
          <ac:spMkLst>
            <pc:docMk/>
            <pc:sldMk cId="2631787978" sldId="259"/>
            <ac:spMk id="31" creationId="{B24CA429-3A37-4F38-8B55-08D996CA12F4}"/>
          </ac:spMkLst>
        </pc:spChg>
        <pc:spChg chg="add del mod">
          <ac:chgData name="Kat Salisbury" userId="b64cd180-038e-4743-8e05-afde79732230" providerId="ADAL" clId="{5606B60A-01FF-4307-A8D6-A4DE74F729F7}" dt="2021-05-12T16:22:31.512" v="626" actId="478"/>
          <ac:spMkLst>
            <pc:docMk/>
            <pc:sldMk cId="2631787978" sldId="259"/>
            <ac:spMk id="33" creationId="{5BE19BFB-D736-445A-B044-0E0F365D1BF2}"/>
          </ac:spMkLst>
        </pc:spChg>
        <pc:spChg chg="add del mod">
          <ac:chgData name="Kat Salisbury" userId="b64cd180-038e-4743-8e05-afde79732230" providerId="ADAL" clId="{5606B60A-01FF-4307-A8D6-A4DE74F729F7}" dt="2021-05-12T16:22:26.909" v="624" actId="478"/>
          <ac:spMkLst>
            <pc:docMk/>
            <pc:sldMk cId="2631787978" sldId="259"/>
            <ac:spMk id="34" creationId="{F7AE396B-C9E8-495C-BB86-13068669394C}"/>
          </ac:spMkLst>
        </pc:spChg>
        <pc:spChg chg="add mod">
          <ac:chgData name="Kat Salisbury" userId="b64cd180-038e-4743-8e05-afde79732230" providerId="ADAL" clId="{5606B60A-01FF-4307-A8D6-A4DE74F729F7}" dt="2021-05-12T16:23:27.709" v="639" actId="20577"/>
          <ac:spMkLst>
            <pc:docMk/>
            <pc:sldMk cId="2631787978" sldId="259"/>
            <ac:spMk id="35" creationId="{33817DDD-DA8D-44FD-A8C3-D41DF758751B}"/>
          </ac:spMkLst>
        </pc:spChg>
        <pc:spChg chg="add del mod">
          <ac:chgData name="Kat Salisbury" userId="b64cd180-038e-4743-8e05-afde79732230" providerId="ADAL" clId="{5606B60A-01FF-4307-A8D6-A4DE74F729F7}" dt="2021-05-12T16:22:29.969" v="625" actId="478"/>
          <ac:spMkLst>
            <pc:docMk/>
            <pc:sldMk cId="2631787978" sldId="259"/>
            <ac:spMk id="37" creationId="{CB6D8294-CA86-47FE-9F3F-0BC48DA69CAA}"/>
          </ac:spMkLst>
        </pc:spChg>
        <pc:grpChg chg="mod">
          <ac:chgData name="Kat Salisbury" userId="b64cd180-038e-4743-8e05-afde79732230" providerId="ADAL" clId="{5606B60A-01FF-4307-A8D6-A4DE74F729F7}" dt="2021-05-12T16:09:09.534" v="336" actId="164"/>
          <ac:grpSpMkLst>
            <pc:docMk/>
            <pc:sldMk cId="2631787978" sldId="259"/>
            <ac:grpSpMk id="16" creationId="{97A6C4C2-9A2F-465A-8772-ACECC809BA9B}"/>
          </ac:grpSpMkLst>
        </pc:grpChg>
        <pc:grpChg chg="add mod">
          <ac:chgData name="Kat Salisbury" userId="b64cd180-038e-4743-8e05-afde79732230" providerId="ADAL" clId="{5606B60A-01FF-4307-A8D6-A4DE74F729F7}" dt="2021-05-12T16:09:09.534" v="336" actId="164"/>
          <ac:grpSpMkLst>
            <pc:docMk/>
            <pc:sldMk cId="2631787978" sldId="259"/>
            <ac:grpSpMk id="32" creationId="{6407A3C1-7C59-4733-87EE-EAAA0B038B2A}"/>
          </ac:grpSpMkLst>
        </pc:grpChg>
        <pc:grpChg chg="add mod">
          <ac:chgData name="Kat Salisbury" userId="b64cd180-038e-4743-8e05-afde79732230" providerId="ADAL" clId="{5606B60A-01FF-4307-A8D6-A4DE74F729F7}" dt="2021-05-12T16:22:50.962" v="632" actId="1076"/>
          <ac:grpSpMkLst>
            <pc:docMk/>
            <pc:sldMk cId="2631787978" sldId="259"/>
            <ac:grpSpMk id="38" creationId="{1999ECBA-FAD0-4A0A-A8A2-7502B753D927}"/>
          </ac:grpSpMkLst>
        </pc:grpChg>
        <pc:picChg chg="del">
          <ac:chgData name="Kat Salisbury" userId="b64cd180-038e-4743-8e05-afde79732230" providerId="ADAL" clId="{5606B60A-01FF-4307-A8D6-A4DE74F729F7}" dt="2021-05-12T16:06:57.534" v="313" actId="478"/>
          <ac:picMkLst>
            <pc:docMk/>
            <pc:sldMk cId="2631787978" sldId="259"/>
            <ac:picMk id="14" creationId="{0E2ECCE9-8BDF-4E3B-B99E-C906E5B2BF3D}"/>
          </ac:picMkLst>
        </pc:picChg>
        <pc:picChg chg="del">
          <ac:chgData name="Kat Salisbury" userId="b64cd180-038e-4743-8e05-afde79732230" providerId="ADAL" clId="{5606B60A-01FF-4307-A8D6-A4DE74F729F7}" dt="2021-05-12T16:06:58.265" v="314" actId="478"/>
          <ac:picMkLst>
            <pc:docMk/>
            <pc:sldMk cId="2631787978" sldId="259"/>
            <ac:picMk id="24" creationId="{D769FD40-2CA7-49CF-9CDD-FB2B65A6F6CD}"/>
          </ac:picMkLst>
        </pc:picChg>
        <pc:picChg chg="add mod">
          <ac:chgData name="Kat Salisbury" userId="b64cd180-038e-4743-8e05-afde79732230" providerId="ADAL" clId="{5606B60A-01FF-4307-A8D6-A4DE74F729F7}" dt="2021-05-12T16:09:09.534" v="336" actId="164"/>
          <ac:picMkLst>
            <pc:docMk/>
            <pc:sldMk cId="2631787978" sldId="259"/>
            <ac:picMk id="29" creationId="{D4B9744F-4E44-480B-AE5C-AE7694162056}"/>
          </ac:picMkLst>
        </pc:picChg>
        <pc:picChg chg="add mod">
          <ac:chgData name="Kat Salisbury" userId="b64cd180-038e-4743-8e05-afde79732230" providerId="ADAL" clId="{5606B60A-01FF-4307-A8D6-A4DE74F729F7}" dt="2021-05-12T16:22:44.382" v="630" actId="164"/>
          <ac:picMkLst>
            <pc:docMk/>
            <pc:sldMk cId="2631787978" sldId="259"/>
            <ac:picMk id="30" creationId="{2AD45334-C66B-4868-9A67-7A3A3A73D8C4}"/>
          </ac:picMkLst>
        </pc:picChg>
      </pc:sldChg>
      <pc:sldChg chg="addSp delSp modSp add del mod ord modNotesTx">
        <pc:chgData name="Kat Salisbury" userId="b64cd180-038e-4743-8e05-afde79732230" providerId="ADAL" clId="{5606B60A-01FF-4307-A8D6-A4DE74F729F7}" dt="2021-05-13T08:51:49.827" v="3414" actId="20577"/>
        <pc:sldMkLst>
          <pc:docMk/>
          <pc:sldMk cId="2825997404" sldId="261"/>
        </pc:sldMkLst>
        <pc:spChg chg="mod">
          <ac:chgData name="Kat Salisbury" userId="b64cd180-038e-4743-8e05-afde79732230" providerId="ADAL" clId="{5606B60A-01FF-4307-A8D6-A4DE74F729F7}" dt="2021-05-13T08:51:45.512" v="3412" actId="20577"/>
          <ac:spMkLst>
            <pc:docMk/>
            <pc:sldMk cId="2825997404" sldId="261"/>
            <ac:spMk id="6" creationId="{E62588E9-EA66-421A-9377-37D8CFDB7762}"/>
          </ac:spMkLst>
        </pc:spChg>
        <pc:spChg chg="mod">
          <ac:chgData name="Kat Salisbury" userId="b64cd180-038e-4743-8e05-afde79732230" providerId="ADAL" clId="{5606B60A-01FF-4307-A8D6-A4DE74F729F7}" dt="2021-05-13T08:43:24.272" v="3396" actId="20577"/>
          <ac:spMkLst>
            <pc:docMk/>
            <pc:sldMk cId="2825997404" sldId="261"/>
            <ac:spMk id="9" creationId="{A8DE2FDD-70DC-4146-BAC1-9B384C40B5ED}"/>
          </ac:spMkLst>
        </pc:spChg>
        <pc:picChg chg="add mod">
          <ac:chgData name="Kat Salisbury" userId="b64cd180-038e-4743-8e05-afde79732230" providerId="ADAL" clId="{5606B60A-01FF-4307-A8D6-A4DE74F729F7}" dt="2021-05-13T08:38:26.438" v="3353" actId="1076"/>
          <ac:picMkLst>
            <pc:docMk/>
            <pc:sldMk cId="2825997404" sldId="261"/>
            <ac:picMk id="7" creationId="{64E12CA5-4C05-4F66-9AFE-9FF0DFB8DD9B}"/>
          </ac:picMkLst>
        </pc:picChg>
        <pc:picChg chg="del">
          <ac:chgData name="Kat Salisbury" userId="b64cd180-038e-4743-8e05-afde79732230" providerId="ADAL" clId="{5606B60A-01FF-4307-A8D6-A4DE74F729F7}" dt="2021-05-13T08:38:06.299" v="3350" actId="478"/>
          <ac:picMkLst>
            <pc:docMk/>
            <pc:sldMk cId="2825997404" sldId="261"/>
            <ac:picMk id="13" creationId="{959778D1-7091-485A-8706-29A845FFA1F4}"/>
          </ac:picMkLst>
        </pc:picChg>
      </pc:sldChg>
      <pc:sldChg chg="addSp delSp modSp mod">
        <pc:chgData name="Kat Salisbury" userId="b64cd180-038e-4743-8e05-afde79732230" providerId="ADAL" clId="{5606B60A-01FF-4307-A8D6-A4DE74F729F7}" dt="2021-05-13T08:33:25.618" v="3286" actId="1076"/>
        <pc:sldMkLst>
          <pc:docMk/>
          <pc:sldMk cId="423481904" sldId="269"/>
        </pc:sldMkLst>
        <pc:spChg chg="mod">
          <ac:chgData name="Kat Salisbury" userId="b64cd180-038e-4743-8e05-afde79732230" providerId="ADAL" clId="{5606B60A-01FF-4307-A8D6-A4DE74F729F7}" dt="2021-05-13T08:33:25.618" v="3286" actId="1076"/>
          <ac:spMkLst>
            <pc:docMk/>
            <pc:sldMk cId="423481904" sldId="269"/>
            <ac:spMk id="4" creationId="{1B48C231-1311-4707-84AE-1D38711EE1FE}"/>
          </ac:spMkLst>
        </pc:spChg>
        <pc:spChg chg="del">
          <ac:chgData name="Kat Salisbury" userId="b64cd180-038e-4743-8e05-afde79732230" providerId="ADAL" clId="{5606B60A-01FF-4307-A8D6-A4DE74F729F7}" dt="2021-05-13T08:33:02.727" v="3281" actId="478"/>
          <ac:spMkLst>
            <pc:docMk/>
            <pc:sldMk cId="423481904" sldId="269"/>
            <ac:spMk id="9" creationId="{A40FFC5F-C6FC-4F36-A37E-4C336128C427}"/>
          </ac:spMkLst>
        </pc:spChg>
        <pc:spChg chg="add del mod">
          <ac:chgData name="Kat Salisbury" userId="b64cd180-038e-4743-8e05-afde79732230" providerId="ADAL" clId="{5606B60A-01FF-4307-A8D6-A4DE74F729F7}" dt="2021-05-13T08:33:04.308" v="3282" actId="478"/>
          <ac:spMkLst>
            <pc:docMk/>
            <pc:sldMk cId="423481904" sldId="269"/>
            <ac:spMk id="11" creationId="{ABD8B07B-9535-4884-83CB-9E7112D31856}"/>
          </ac:spMkLst>
        </pc:spChg>
        <pc:spChg chg="add mod">
          <ac:chgData name="Kat Salisbury" userId="b64cd180-038e-4743-8e05-afde79732230" providerId="ADAL" clId="{5606B60A-01FF-4307-A8D6-A4DE74F729F7}" dt="2021-05-13T08:33:07.670" v="3284" actId="14100"/>
          <ac:spMkLst>
            <pc:docMk/>
            <pc:sldMk cId="423481904" sldId="269"/>
            <ac:spMk id="12" creationId="{0EE046A7-206C-49C2-A8AE-0F91330CCBA6}"/>
          </ac:spMkLst>
        </pc:spChg>
      </pc:sldChg>
      <pc:sldChg chg="addSp delSp modSp mod modNotesTx">
        <pc:chgData name="Kat Salisbury" userId="b64cd180-038e-4743-8e05-afde79732230" providerId="ADAL" clId="{5606B60A-01FF-4307-A8D6-A4DE74F729F7}" dt="2021-05-12T16:05:55.865" v="308" actId="20577"/>
        <pc:sldMkLst>
          <pc:docMk/>
          <pc:sldMk cId="2264518228" sldId="270"/>
        </pc:sldMkLst>
        <pc:spChg chg="mod">
          <ac:chgData name="Kat Salisbury" userId="b64cd180-038e-4743-8e05-afde79732230" providerId="ADAL" clId="{5606B60A-01FF-4307-A8D6-A4DE74F729F7}" dt="2021-05-12T16:05:09.269" v="242" actId="14100"/>
          <ac:spMkLst>
            <pc:docMk/>
            <pc:sldMk cId="2264518228" sldId="270"/>
            <ac:spMk id="2" creationId="{236B04E1-0535-4D08-97CE-B5DBA22C90C9}"/>
          </ac:spMkLst>
        </pc:spChg>
        <pc:spChg chg="del">
          <ac:chgData name="Kat Salisbury" userId="b64cd180-038e-4743-8e05-afde79732230" providerId="ADAL" clId="{5606B60A-01FF-4307-A8D6-A4DE74F729F7}" dt="2021-05-12T16:01:58.779" v="28" actId="478"/>
          <ac:spMkLst>
            <pc:docMk/>
            <pc:sldMk cId="2264518228" sldId="270"/>
            <ac:spMk id="9" creationId="{2FFB4164-D932-4468-86C5-05E07C90B68E}"/>
          </ac:spMkLst>
        </pc:spChg>
        <pc:spChg chg="del">
          <ac:chgData name="Kat Salisbury" userId="b64cd180-038e-4743-8e05-afde79732230" providerId="ADAL" clId="{5606B60A-01FF-4307-A8D6-A4DE74F729F7}" dt="2021-05-12T16:01:55.443" v="27" actId="478"/>
          <ac:spMkLst>
            <pc:docMk/>
            <pc:sldMk cId="2264518228" sldId="270"/>
            <ac:spMk id="15" creationId="{00E5ADD2-9B4E-4EAA-8C42-8F609D58201D}"/>
          </ac:spMkLst>
        </pc:spChg>
        <pc:spChg chg="add mod">
          <ac:chgData name="Kat Salisbury" userId="b64cd180-038e-4743-8e05-afde79732230" providerId="ADAL" clId="{5606B60A-01FF-4307-A8D6-A4DE74F729F7}" dt="2021-05-12T16:05:24.055" v="245"/>
          <ac:spMkLst>
            <pc:docMk/>
            <pc:sldMk cId="2264518228" sldId="270"/>
            <ac:spMk id="23" creationId="{A8928B61-658E-4EE4-9143-925992D23E35}"/>
          </ac:spMkLst>
        </pc:spChg>
        <pc:spChg chg="add mod">
          <ac:chgData name="Kat Salisbury" userId="b64cd180-038e-4743-8e05-afde79732230" providerId="ADAL" clId="{5606B60A-01FF-4307-A8D6-A4DE74F729F7}" dt="2021-05-12T16:05:15.337" v="244" actId="14100"/>
          <ac:spMkLst>
            <pc:docMk/>
            <pc:sldMk cId="2264518228" sldId="270"/>
            <ac:spMk id="28" creationId="{7AB5A31B-2DEE-4D0E-BC68-136B02F1AF46}"/>
          </ac:spMkLst>
        </pc:spChg>
        <pc:picChg chg="mod">
          <ac:chgData name="Kat Salisbury" userId="b64cd180-038e-4743-8e05-afde79732230" providerId="ADAL" clId="{5606B60A-01FF-4307-A8D6-A4DE74F729F7}" dt="2021-05-12T16:02:14.397" v="34" actId="1076"/>
          <ac:picMkLst>
            <pc:docMk/>
            <pc:sldMk cId="2264518228" sldId="270"/>
            <ac:picMk id="8" creationId="{65B06272-D786-411F-871F-E042A003E18F}"/>
          </ac:picMkLst>
        </pc:picChg>
        <pc:picChg chg="del">
          <ac:chgData name="Kat Salisbury" userId="b64cd180-038e-4743-8e05-afde79732230" providerId="ADAL" clId="{5606B60A-01FF-4307-A8D6-A4DE74F729F7}" dt="2021-05-12T16:01:52.052" v="26" actId="478"/>
          <ac:picMkLst>
            <pc:docMk/>
            <pc:sldMk cId="2264518228" sldId="270"/>
            <ac:picMk id="13" creationId="{F48FCBA8-3A70-4745-B742-8950E0F60B4E}"/>
          </ac:picMkLst>
        </pc:picChg>
        <pc:picChg chg="add mod">
          <ac:chgData name="Kat Salisbury" userId="b64cd180-038e-4743-8e05-afde79732230" providerId="ADAL" clId="{5606B60A-01FF-4307-A8D6-A4DE74F729F7}" dt="2021-05-12T16:04:42.853" v="238" actId="1076"/>
          <ac:picMkLst>
            <pc:docMk/>
            <pc:sldMk cId="2264518228" sldId="270"/>
            <ac:picMk id="30" creationId="{C28DF37D-6691-476E-8130-40C0B47218AE}"/>
          </ac:picMkLst>
        </pc:picChg>
        <pc:picChg chg="add mod">
          <ac:chgData name="Kat Salisbury" userId="b64cd180-038e-4743-8e05-afde79732230" providerId="ADAL" clId="{5606B60A-01FF-4307-A8D6-A4DE74F729F7}" dt="2021-05-12T16:04:58.269" v="240" actId="1076"/>
          <ac:picMkLst>
            <pc:docMk/>
            <pc:sldMk cId="2264518228" sldId="270"/>
            <ac:picMk id="31" creationId="{AF0988D2-BCC6-400B-9F0D-9A75A99B455C}"/>
          </ac:picMkLst>
        </pc:picChg>
      </pc:sldChg>
      <pc:sldChg chg="addSp delSp modSp mod modAnim modNotesTx">
        <pc:chgData name="Kat Salisbury" userId="b64cd180-038e-4743-8e05-afde79732230" providerId="ADAL" clId="{5606B60A-01FF-4307-A8D6-A4DE74F729F7}" dt="2021-05-13T08:46:56.443" v="3408" actId="20577"/>
        <pc:sldMkLst>
          <pc:docMk/>
          <pc:sldMk cId="914258730" sldId="275"/>
        </pc:sldMkLst>
        <pc:spChg chg="add del mod topLvl">
          <ac:chgData name="Kat Salisbury" userId="b64cd180-038e-4743-8e05-afde79732230" providerId="ADAL" clId="{5606B60A-01FF-4307-A8D6-A4DE74F729F7}" dt="2021-05-13T08:46:56.443" v="3408" actId="20577"/>
          <ac:spMkLst>
            <pc:docMk/>
            <pc:sldMk cId="914258730" sldId="275"/>
            <ac:spMk id="10" creationId="{12D8861D-21A1-4A19-A2A4-9379F1215E7D}"/>
          </ac:spMkLst>
        </pc:spChg>
        <pc:spChg chg="mod topLvl">
          <ac:chgData name="Kat Salisbury" userId="b64cd180-038e-4743-8e05-afde79732230" providerId="ADAL" clId="{5606B60A-01FF-4307-A8D6-A4DE74F729F7}" dt="2021-05-12T16:39:26.327" v="1353" actId="20577"/>
          <ac:spMkLst>
            <pc:docMk/>
            <pc:sldMk cId="914258730" sldId="275"/>
            <ac:spMk id="11" creationId="{EBDC43B7-4632-45A2-AFC1-15A1422BD23F}"/>
          </ac:spMkLst>
        </pc:spChg>
        <pc:spChg chg="del mod topLvl">
          <ac:chgData name="Kat Salisbury" userId="b64cd180-038e-4743-8e05-afde79732230" providerId="ADAL" clId="{5606B60A-01FF-4307-A8D6-A4DE74F729F7}" dt="2021-05-12T16:37:26.897" v="1259" actId="478"/>
          <ac:spMkLst>
            <pc:docMk/>
            <pc:sldMk cId="914258730" sldId="275"/>
            <ac:spMk id="15" creationId="{65FC44C3-B7E9-4A81-8D90-F306AF571D17}"/>
          </ac:spMkLst>
        </pc:spChg>
        <pc:spChg chg="del mod topLvl">
          <ac:chgData name="Kat Salisbury" userId="b64cd180-038e-4743-8e05-afde79732230" providerId="ADAL" clId="{5606B60A-01FF-4307-A8D6-A4DE74F729F7}" dt="2021-05-12T16:36:56.005" v="1255" actId="478"/>
          <ac:spMkLst>
            <pc:docMk/>
            <pc:sldMk cId="914258730" sldId="275"/>
            <ac:spMk id="28" creationId="{EA11362E-4FF7-4200-B7B7-121F62198CC5}"/>
          </ac:spMkLst>
        </pc:spChg>
        <pc:spChg chg="del mod topLvl">
          <ac:chgData name="Kat Salisbury" userId="b64cd180-038e-4743-8e05-afde79732230" providerId="ADAL" clId="{5606B60A-01FF-4307-A8D6-A4DE74F729F7}" dt="2021-05-12T16:36:56.989" v="1256" actId="478"/>
          <ac:spMkLst>
            <pc:docMk/>
            <pc:sldMk cId="914258730" sldId="275"/>
            <ac:spMk id="29" creationId="{F9B1A686-37D1-4EC5-AD06-C5141DBFA89A}"/>
          </ac:spMkLst>
        </pc:spChg>
        <pc:spChg chg="del mod topLvl">
          <ac:chgData name="Kat Salisbury" userId="b64cd180-038e-4743-8e05-afde79732230" providerId="ADAL" clId="{5606B60A-01FF-4307-A8D6-A4DE74F729F7}" dt="2021-05-12T16:37:02.656" v="1258" actId="478"/>
          <ac:spMkLst>
            <pc:docMk/>
            <pc:sldMk cId="914258730" sldId="275"/>
            <ac:spMk id="30" creationId="{7371C412-183C-461B-9284-8A195D0C898C}"/>
          </ac:spMkLst>
        </pc:spChg>
        <pc:spChg chg="add mod">
          <ac:chgData name="Kat Salisbury" userId="b64cd180-038e-4743-8e05-afde79732230" providerId="ADAL" clId="{5606B60A-01FF-4307-A8D6-A4DE74F729F7}" dt="2021-05-12T16:41:59.651" v="1574" actId="164"/>
          <ac:spMkLst>
            <pc:docMk/>
            <pc:sldMk cId="914258730" sldId="275"/>
            <ac:spMk id="40" creationId="{692E7ECF-7FAE-4056-BFB8-C9B66DB460A1}"/>
          </ac:spMkLst>
        </pc:spChg>
        <pc:grpChg chg="del">
          <ac:chgData name="Kat Salisbury" userId="b64cd180-038e-4743-8e05-afde79732230" providerId="ADAL" clId="{5606B60A-01FF-4307-A8D6-A4DE74F729F7}" dt="2021-05-12T16:34:59.425" v="1118" actId="165"/>
          <ac:grpSpMkLst>
            <pc:docMk/>
            <pc:sldMk cId="914258730" sldId="275"/>
            <ac:grpSpMk id="27" creationId="{895DE60B-F4D9-4607-A7CD-262DD55A976B}"/>
          </ac:grpSpMkLst>
        </pc:grpChg>
        <pc:grpChg chg="del">
          <ac:chgData name="Kat Salisbury" userId="b64cd180-038e-4743-8e05-afde79732230" providerId="ADAL" clId="{5606B60A-01FF-4307-A8D6-A4DE74F729F7}" dt="2021-05-12T16:35:13.101" v="1119" actId="165"/>
          <ac:grpSpMkLst>
            <pc:docMk/>
            <pc:sldMk cId="914258730" sldId="275"/>
            <ac:grpSpMk id="31" creationId="{FF19B681-EFEB-4B43-891E-932B01758EFB}"/>
          </ac:grpSpMkLst>
        </pc:grpChg>
        <pc:grpChg chg="add mod">
          <ac:chgData name="Kat Salisbury" userId="b64cd180-038e-4743-8e05-afde79732230" providerId="ADAL" clId="{5606B60A-01FF-4307-A8D6-A4DE74F729F7}" dt="2021-05-12T16:39:26.327" v="1353" actId="20577"/>
          <ac:grpSpMkLst>
            <pc:docMk/>
            <pc:sldMk cId="914258730" sldId="275"/>
            <ac:grpSpMk id="34" creationId="{AC9E9CC8-308B-4BA0-9D26-3C54B290E100}"/>
          </ac:grpSpMkLst>
        </pc:grpChg>
        <pc:grpChg chg="add mod">
          <ac:chgData name="Kat Salisbury" userId="b64cd180-038e-4743-8e05-afde79732230" providerId="ADAL" clId="{5606B60A-01FF-4307-A8D6-A4DE74F729F7}" dt="2021-05-12T16:42:54.870" v="1576" actId="14100"/>
          <ac:grpSpMkLst>
            <pc:docMk/>
            <pc:sldMk cId="914258730" sldId="275"/>
            <ac:grpSpMk id="41" creationId="{5DE1AE5A-09A9-47B5-808D-B54ED96ECD0F}"/>
          </ac:grpSpMkLst>
        </pc:grpChg>
        <pc:picChg chg="del mod topLvl">
          <ac:chgData name="Kat Salisbury" userId="b64cd180-038e-4743-8e05-afde79732230" providerId="ADAL" clId="{5606B60A-01FF-4307-A8D6-A4DE74F729F7}" dt="2021-05-12T16:35:20.035" v="1120" actId="478"/>
          <ac:picMkLst>
            <pc:docMk/>
            <pc:sldMk cId="914258730" sldId="275"/>
            <ac:picMk id="7" creationId="{CA4875DD-1FDD-4B96-A658-0A4552A975A5}"/>
          </ac:picMkLst>
        </pc:picChg>
        <pc:picChg chg="del mod topLvl">
          <ac:chgData name="Kat Salisbury" userId="b64cd180-038e-4743-8e05-afde79732230" providerId="ADAL" clId="{5606B60A-01FF-4307-A8D6-A4DE74F729F7}" dt="2021-05-12T16:36:57.736" v="1257" actId="478"/>
          <ac:picMkLst>
            <pc:docMk/>
            <pc:sldMk cId="914258730" sldId="275"/>
            <ac:picMk id="26" creationId="{302C475A-9EA2-4614-B656-CA70E91504D5}"/>
          </ac:picMkLst>
        </pc:picChg>
        <pc:picChg chg="add mod">
          <ac:chgData name="Kat Salisbury" userId="b64cd180-038e-4743-8e05-afde79732230" providerId="ADAL" clId="{5606B60A-01FF-4307-A8D6-A4DE74F729F7}" dt="2021-05-12T16:39:26.327" v="1353" actId="20577"/>
          <ac:picMkLst>
            <pc:docMk/>
            <pc:sldMk cId="914258730" sldId="275"/>
            <ac:picMk id="33" creationId="{B36E41A0-2141-4D3D-95ED-268E332CCC39}"/>
          </ac:picMkLst>
        </pc:picChg>
        <pc:picChg chg="add del mod">
          <ac:chgData name="Kat Salisbury" userId="b64cd180-038e-4743-8e05-afde79732230" providerId="ADAL" clId="{5606B60A-01FF-4307-A8D6-A4DE74F729F7}" dt="2021-05-12T16:38:57.199" v="1267" actId="478"/>
          <ac:picMkLst>
            <pc:docMk/>
            <pc:sldMk cId="914258730" sldId="275"/>
            <ac:picMk id="36" creationId="{F5F38EC1-01F3-4157-8BEC-FD8BF36E9872}"/>
          </ac:picMkLst>
        </pc:picChg>
        <pc:picChg chg="add del mod">
          <ac:chgData name="Kat Salisbury" userId="b64cd180-038e-4743-8e05-afde79732230" providerId="ADAL" clId="{5606B60A-01FF-4307-A8D6-A4DE74F729F7}" dt="2021-05-12T16:39:42.380" v="1358" actId="478"/>
          <ac:picMkLst>
            <pc:docMk/>
            <pc:sldMk cId="914258730" sldId="275"/>
            <ac:picMk id="37" creationId="{3D567FCC-3FBF-4ADE-976B-6500E88A0813}"/>
          </ac:picMkLst>
        </pc:picChg>
        <pc:picChg chg="add mod">
          <ac:chgData name="Kat Salisbury" userId="b64cd180-038e-4743-8e05-afde79732230" providerId="ADAL" clId="{5606B60A-01FF-4307-A8D6-A4DE74F729F7}" dt="2021-05-12T16:41:59.651" v="1574" actId="164"/>
          <ac:picMkLst>
            <pc:docMk/>
            <pc:sldMk cId="914258730" sldId="275"/>
            <ac:picMk id="39" creationId="{3AE59B3B-CD12-411E-B88D-54B7C19AB142}"/>
          </ac:picMkLst>
        </pc:picChg>
      </pc:sldChg>
      <pc:sldChg chg="del">
        <pc:chgData name="Kat Salisbury" userId="b64cd180-038e-4743-8e05-afde79732230" providerId="ADAL" clId="{5606B60A-01FF-4307-A8D6-A4DE74F729F7}" dt="2021-05-12T16:33:17.721" v="1109" actId="2696"/>
        <pc:sldMkLst>
          <pc:docMk/>
          <pc:sldMk cId="594733003" sldId="276"/>
        </pc:sldMkLst>
      </pc:sldChg>
      <pc:sldChg chg="del">
        <pc:chgData name="Kat Salisbury" userId="b64cd180-038e-4743-8e05-afde79732230" providerId="ADAL" clId="{5606B60A-01FF-4307-A8D6-A4DE74F729F7}" dt="2021-05-13T08:32:22.794" v="3278" actId="2696"/>
        <pc:sldMkLst>
          <pc:docMk/>
          <pc:sldMk cId="1092568109" sldId="277"/>
        </pc:sldMkLst>
      </pc:sldChg>
      <pc:sldChg chg="del">
        <pc:chgData name="Kat Salisbury" userId="b64cd180-038e-4743-8e05-afde79732230" providerId="ADAL" clId="{5606B60A-01FF-4307-A8D6-A4DE74F729F7}" dt="2021-05-13T08:32:28.954" v="3279" actId="2696"/>
        <pc:sldMkLst>
          <pc:docMk/>
          <pc:sldMk cId="728569182" sldId="278"/>
        </pc:sldMkLst>
      </pc:sldChg>
      <pc:sldChg chg="addSp delSp modSp add mod delAnim modAnim modNotesTx">
        <pc:chgData name="Kat Salisbury" userId="b64cd180-038e-4743-8e05-afde79732230" providerId="ADAL" clId="{5606B60A-01FF-4307-A8D6-A4DE74F729F7}" dt="2021-05-12T16:31:56.837" v="1108"/>
        <pc:sldMkLst>
          <pc:docMk/>
          <pc:sldMk cId="993243378" sldId="279"/>
        </pc:sldMkLst>
        <pc:spChg chg="mod">
          <ac:chgData name="Kat Salisbury" userId="b64cd180-038e-4743-8e05-afde79732230" providerId="ADAL" clId="{5606B60A-01FF-4307-A8D6-A4DE74F729F7}" dt="2021-05-12T16:25:31.857" v="646" actId="20577"/>
          <ac:spMkLst>
            <pc:docMk/>
            <pc:sldMk cId="993243378" sldId="279"/>
            <ac:spMk id="6" creationId="{E62588E9-EA66-421A-9377-37D8CFDB7762}"/>
          </ac:spMkLst>
        </pc:spChg>
        <pc:spChg chg="add mod">
          <ac:chgData name="Kat Salisbury" userId="b64cd180-038e-4743-8e05-afde79732230" providerId="ADAL" clId="{5606B60A-01FF-4307-A8D6-A4DE74F729F7}" dt="2021-05-12T16:28:27.585" v="918" actId="1076"/>
          <ac:spMkLst>
            <pc:docMk/>
            <pc:sldMk cId="993243378" sldId="279"/>
            <ac:spMk id="18" creationId="{6BEAEA46-9E5B-4AB9-AF45-2B574BF23ECD}"/>
          </ac:spMkLst>
        </pc:spChg>
        <pc:spChg chg="mod">
          <ac:chgData name="Kat Salisbury" userId="b64cd180-038e-4743-8e05-afde79732230" providerId="ADAL" clId="{5606B60A-01FF-4307-A8D6-A4DE74F729F7}" dt="2021-05-12T16:25:23.125" v="643" actId="165"/>
          <ac:spMkLst>
            <pc:docMk/>
            <pc:sldMk cId="993243378" sldId="279"/>
            <ac:spMk id="19" creationId="{7AFA96D2-CE4A-4634-8C53-AB75A176147B}"/>
          </ac:spMkLst>
        </pc:spChg>
        <pc:spChg chg="mod">
          <ac:chgData name="Kat Salisbury" userId="b64cd180-038e-4743-8e05-afde79732230" providerId="ADAL" clId="{5606B60A-01FF-4307-A8D6-A4DE74F729F7}" dt="2021-05-12T16:25:23.125" v="643" actId="165"/>
          <ac:spMkLst>
            <pc:docMk/>
            <pc:sldMk cId="993243378" sldId="279"/>
            <ac:spMk id="20" creationId="{4316C94B-BC0C-4B86-B55F-00615D5FA153}"/>
          </ac:spMkLst>
        </pc:spChg>
        <pc:spChg chg="add mod">
          <ac:chgData name="Kat Salisbury" userId="b64cd180-038e-4743-8e05-afde79732230" providerId="ADAL" clId="{5606B60A-01FF-4307-A8D6-A4DE74F729F7}" dt="2021-05-12T16:29:42.150" v="970" actId="14100"/>
          <ac:spMkLst>
            <pc:docMk/>
            <pc:sldMk cId="993243378" sldId="279"/>
            <ac:spMk id="24" creationId="{9E222199-0F43-446F-BE38-21952D4CBEE9}"/>
          </ac:spMkLst>
        </pc:spChg>
        <pc:spChg chg="add mod">
          <ac:chgData name="Kat Salisbury" userId="b64cd180-038e-4743-8e05-afde79732230" providerId="ADAL" clId="{5606B60A-01FF-4307-A8D6-A4DE74F729F7}" dt="2021-05-12T16:29:35.575" v="969" actId="404"/>
          <ac:spMkLst>
            <pc:docMk/>
            <pc:sldMk cId="993243378" sldId="279"/>
            <ac:spMk id="25" creationId="{205F1E50-B115-4DE4-8989-1ECA17DCAA7A}"/>
          </ac:spMkLst>
        </pc:spChg>
        <pc:spChg chg="add mod">
          <ac:chgData name="Kat Salisbury" userId="b64cd180-038e-4743-8e05-afde79732230" providerId="ADAL" clId="{5606B60A-01FF-4307-A8D6-A4DE74F729F7}" dt="2021-05-12T16:31:52.853" v="1107" actId="1076"/>
          <ac:spMkLst>
            <pc:docMk/>
            <pc:sldMk cId="993243378" sldId="279"/>
            <ac:spMk id="26" creationId="{5B7B86FE-DD6D-47CD-9A52-858CDCA46102}"/>
          </ac:spMkLst>
        </pc:spChg>
        <pc:spChg chg="mod topLvl">
          <ac:chgData name="Kat Salisbury" userId="b64cd180-038e-4743-8e05-afde79732230" providerId="ADAL" clId="{5606B60A-01FF-4307-A8D6-A4DE74F729F7}" dt="2021-05-12T16:28:30.071" v="919" actId="1076"/>
          <ac:spMkLst>
            <pc:docMk/>
            <pc:sldMk cId="993243378" sldId="279"/>
            <ac:spMk id="27" creationId="{052777B5-E32C-4CA0-AB20-06371A1A6837}"/>
          </ac:spMkLst>
        </pc:spChg>
        <pc:spChg chg="mod topLvl">
          <ac:chgData name="Kat Salisbury" userId="b64cd180-038e-4743-8e05-afde79732230" providerId="ADAL" clId="{5606B60A-01FF-4307-A8D6-A4DE74F729F7}" dt="2021-05-12T16:25:23.125" v="643" actId="165"/>
          <ac:spMkLst>
            <pc:docMk/>
            <pc:sldMk cId="993243378" sldId="279"/>
            <ac:spMk id="31" creationId="{B24CA429-3A37-4F38-8B55-08D996CA12F4}"/>
          </ac:spMkLst>
        </pc:spChg>
        <pc:spChg chg="del topLvl">
          <ac:chgData name="Kat Salisbury" userId="b64cd180-038e-4743-8e05-afde79732230" providerId="ADAL" clId="{5606B60A-01FF-4307-A8D6-A4DE74F729F7}" dt="2021-05-12T16:25:56.854" v="766" actId="478"/>
          <ac:spMkLst>
            <pc:docMk/>
            <pc:sldMk cId="993243378" sldId="279"/>
            <ac:spMk id="35" creationId="{33817DDD-DA8D-44FD-A8C3-D41DF758751B}"/>
          </ac:spMkLst>
        </pc:spChg>
        <pc:grpChg chg="del mod topLvl">
          <ac:chgData name="Kat Salisbury" userId="b64cd180-038e-4743-8e05-afde79732230" providerId="ADAL" clId="{5606B60A-01FF-4307-A8D6-A4DE74F729F7}" dt="2021-05-12T16:25:24.295" v="644" actId="478"/>
          <ac:grpSpMkLst>
            <pc:docMk/>
            <pc:sldMk cId="993243378" sldId="279"/>
            <ac:grpSpMk id="16" creationId="{97A6C4C2-9A2F-465A-8772-ACECC809BA9B}"/>
          </ac:grpSpMkLst>
        </pc:grpChg>
        <pc:grpChg chg="del">
          <ac:chgData name="Kat Salisbury" userId="b64cd180-038e-4743-8e05-afde79732230" providerId="ADAL" clId="{5606B60A-01FF-4307-A8D6-A4DE74F729F7}" dt="2021-05-12T16:25:23.125" v="643" actId="165"/>
          <ac:grpSpMkLst>
            <pc:docMk/>
            <pc:sldMk cId="993243378" sldId="279"/>
            <ac:grpSpMk id="32" creationId="{6407A3C1-7C59-4733-87EE-EAAA0B038B2A}"/>
          </ac:grpSpMkLst>
        </pc:grpChg>
        <pc:grpChg chg="del">
          <ac:chgData name="Kat Salisbury" userId="b64cd180-038e-4743-8e05-afde79732230" providerId="ADAL" clId="{5606B60A-01FF-4307-A8D6-A4DE74F729F7}" dt="2021-05-12T16:25:56.854" v="766" actId="478"/>
          <ac:grpSpMkLst>
            <pc:docMk/>
            <pc:sldMk cId="993243378" sldId="279"/>
            <ac:grpSpMk id="38" creationId="{1999ECBA-FAD0-4A0A-A8A2-7502B753D927}"/>
          </ac:grpSpMkLst>
        </pc:grpChg>
        <pc:picChg chg="add mod">
          <ac:chgData name="Kat Salisbury" userId="b64cd180-038e-4743-8e05-afde79732230" providerId="ADAL" clId="{5606B60A-01FF-4307-A8D6-A4DE74F729F7}" dt="2021-05-12T16:29:47.378" v="973" actId="14100"/>
          <ac:picMkLst>
            <pc:docMk/>
            <pc:sldMk cId="993243378" sldId="279"/>
            <ac:picMk id="3" creationId="{F20C69F2-53A4-46F9-8FCE-3EB3197D361A}"/>
          </ac:picMkLst>
        </pc:picChg>
        <pc:picChg chg="del">
          <ac:chgData name="Kat Salisbury" userId="b64cd180-038e-4743-8e05-afde79732230" providerId="ADAL" clId="{5606B60A-01FF-4307-A8D6-A4DE74F729F7}" dt="2021-05-12T16:25:14.811" v="641" actId="478"/>
          <ac:picMkLst>
            <pc:docMk/>
            <pc:sldMk cId="993243378" sldId="279"/>
            <ac:picMk id="21" creationId="{AB2F67E1-8818-41A7-AD1A-CFEA70572111}"/>
          </ac:picMkLst>
        </pc:picChg>
        <pc:picChg chg="mod">
          <ac:chgData name="Kat Salisbury" userId="b64cd180-038e-4743-8e05-afde79732230" providerId="ADAL" clId="{5606B60A-01FF-4307-A8D6-A4DE74F729F7}" dt="2021-05-12T16:25:23.125" v="643" actId="165"/>
          <ac:picMkLst>
            <pc:docMk/>
            <pc:sldMk cId="993243378" sldId="279"/>
            <ac:picMk id="22" creationId="{59BCC248-9163-4E17-B89A-27D2C6DC499A}"/>
          </ac:picMkLst>
        </pc:picChg>
        <pc:picChg chg="mod">
          <ac:chgData name="Kat Salisbury" userId="b64cd180-038e-4743-8e05-afde79732230" providerId="ADAL" clId="{5606B60A-01FF-4307-A8D6-A4DE74F729F7}" dt="2021-05-12T16:25:23.125" v="643" actId="165"/>
          <ac:picMkLst>
            <pc:docMk/>
            <pc:sldMk cId="993243378" sldId="279"/>
            <ac:picMk id="23" creationId="{5963FF05-13A1-4A9C-BB51-E32A71D6328E}"/>
          </ac:picMkLst>
        </pc:picChg>
        <pc:picChg chg="del">
          <ac:chgData name="Kat Salisbury" userId="b64cd180-038e-4743-8e05-afde79732230" providerId="ADAL" clId="{5606B60A-01FF-4307-A8D6-A4DE74F729F7}" dt="2021-05-12T16:25:16.758" v="642" actId="478"/>
          <ac:picMkLst>
            <pc:docMk/>
            <pc:sldMk cId="993243378" sldId="279"/>
            <ac:picMk id="29" creationId="{D4B9744F-4E44-480B-AE5C-AE7694162056}"/>
          </ac:picMkLst>
        </pc:picChg>
        <pc:picChg chg="mod topLvl">
          <ac:chgData name="Kat Salisbury" userId="b64cd180-038e-4743-8e05-afde79732230" providerId="ADAL" clId="{5606B60A-01FF-4307-A8D6-A4DE74F729F7}" dt="2021-05-12T16:29:48.400" v="974" actId="1076"/>
          <ac:picMkLst>
            <pc:docMk/>
            <pc:sldMk cId="993243378" sldId="279"/>
            <ac:picMk id="30" creationId="{2AD45334-C66B-4868-9A67-7A3A3A73D8C4}"/>
          </ac:picMkLst>
        </pc:picChg>
      </pc:sldChg>
      <pc:sldChg chg="addSp delSp modSp add mod delAnim modAnim modNotesTx">
        <pc:chgData name="Kat Salisbury" userId="b64cd180-038e-4743-8e05-afde79732230" providerId="ADAL" clId="{5606B60A-01FF-4307-A8D6-A4DE74F729F7}" dt="2021-05-13T08:47:23.541" v="3409"/>
        <pc:sldMkLst>
          <pc:docMk/>
          <pc:sldMk cId="783119291" sldId="280"/>
        </pc:sldMkLst>
        <pc:spChg chg="add mod">
          <ac:chgData name="Kat Salisbury" userId="b64cd180-038e-4743-8e05-afde79732230" providerId="ADAL" clId="{5606B60A-01FF-4307-A8D6-A4DE74F729F7}" dt="2021-05-13T08:14:12.785" v="2420" actId="1076"/>
          <ac:spMkLst>
            <pc:docMk/>
            <pc:sldMk cId="783119291" sldId="280"/>
            <ac:spMk id="2" creationId="{2189C94B-FCB1-4B95-B954-C5DE6530730E}"/>
          </ac:spMkLst>
        </pc:spChg>
        <pc:spChg chg="add del">
          <ac:chgData name="Kat Salisbury" userId="b64cd180-038e-4743-8e05-afde79732230" providerId="ADAL" clId="{5606B60A-01FF-4307-A8D6-A4DE74F729F7}" dt="2021-05-13T08:11:29.466" v="2219"/>
          <ac:spMkLst>
            <pc:docMk/>
            <pc:sldMk cId="783119291" sldId="280"/>
            <ac:spMk id="3" creationId="{31BE1DAB-7681-4C53-92C0-95D5D3E5FE4F}"/>
          </ac:spMkLst>
        </pc:spChg>
        <pc:spChg chg="mod">
          <ac:chgData name="Kat Salisbury" userId="b64cd180-038e-4743-8e05-afde79732230" providerId="ADAL" clId="{5606B60A-01FF-4307-A8D6-A4DE74F729F7}" dt="2021-05-13T08:00:28.066" v="1588" actId="20577"/>
          <ac:spMkLst>
            <pc:docMk/>
            <pc:sldMk cId="783119291" sldId="280"/>
            <ac:spMk id="6" creationId="{E62588E9-EA66-421A-9377-37D8CFDB7762}"/>
          </ac:spMkLst>
        </pc:spChg>
        <pc:spChg chg="add del">
          <ac:chgData name="Kat Salisbury" userId="b64cd180-038e-4743-8e05-afde79732230" providerId="ADAL" clId="{5606B60A-01FF-4307-A8D6-A4DE74F729F7}" dt="2021-05-13T08:11:29.466" v="2219"/>
          <ac:spMkLst>
            <pc:docMk/>
            <pc:sldMk cId="783119291" sldId="280"/>
            <ac:spMk id="7" creationId="{00806D2D-968F-4B41-A51C-5D831B2CB975}"/>
          </ac:spMkLst>
        </pc:spChg>
        <pc:spChg chg="add del mod">
          <ac:chgData name="Kat Salisbury" userId="b64cd180-038e-4743-8e05-afde79732230" providerId="ADAL" clId="{5606B60A-01FF-4307-A8D6-A4DE74F729F7}" dt="2021-05-13T08:11:28.447" v="2218"/>
          <ac:spMkLst>
            <pc:docMk/>
            <pc:sldMk cId="783119291" sldId="280"/>
            <ac:spMk id="8" creationId="{A8F81A44-BBC8-422E-A1EF-255CF5AEFDDF}"/>
          </ac:spMkLst>
        </pc:spChg>
        <pc:spChg chg="add del mod">
          <ac:chgData name="Kat Salisbury" userId="b64cd180-038e-4743-8e05-afde79732230" providerId="ADAL" clId="{5606B60A-01FF-4307-A8D6-A4DE74F729F7}" dt="2021-05-13T08:11:28.447" v="2218"/>
          <ac:spMkLst>
            <pc:docMk/>
            <pc:sldMk cId="783119291" sldId="280"/>
            <ac:spMk id="9" creationId="{8907C2D5-C282-4761-97CA-8D5F9D91F038}"/>
          </ac:spMkLst>
        </pc:spChg>
        <pc:spChg chg="mod">
          <ac:chgData name="Kat Salisbury" userId="b64cd180-038e-4743-8e05-afde79732230" providerId="ADAL" clId="{5606B60A-01FF-4307-A8D6-A4DE74F729F7}" dt="2021-05-13T08:05:39.655" v="1861" actId="1076"/>
          <ac:spMkLst>
            <pc:docMk/>
            <pc:sldMk cId="783119291" sldId="280"/>
            <ac:spMk id="10" creationId="{12D8861D-21A1-4A19-A2A4-9379F1215E7D}"/>
          </ac:spMkLst>
        </pc:spChg>
        <pc:spChg chg="add mod">
          <ac:chgData name="Kat Salisbury" userId="b64cd180-038e-4743-8e05-afde79732230" providerId="ADAL" clId="{5606B60A-01FF-4307-A8D6-A4DE74F729F7}" dt="2021-05-13T08:14:03.698" v="2419" actId="20577"/>
          <ac:spMkLst>
            <pc:docMk/>
            <pc:sldMk cId="783119291" sldId="280"/>
            <ac:spMk id="13" creationId="{ABB10F08-9B91-4CFC-938F-9A084926522A}"/>
          </ac:spMkLst>
        </pc:spChg>
        <pc:spChg chg="add del mod">
          <ac:chgData name="Kat Salisbury" userId="b64cd180-038e-4743-8e05-afde79732230" providerId="ADAL" clId="{5606B60A-01FF-4307-A8D6-A4DE74F729F7}" dt="2021-05-13T08:11:50.068" v="2225" actId="478"/>
          <ac:spMkLst>
            <pc:docMk/>
            <pc:sldMk cId="783119291" sldId="280"/>
            <ac:spMk id="14" creationId="{0ADFE4DD-90B7-4445-8EC7-1B794F97E593}"/>
          </ac:spMkLst>
        </pc:spChg>
        <pc:spChg chg="add del mod">
          <ac:chgData name="Kat Salisbury" userId="b64cd180-038e-4743-8e05-afde79732230" providerId="ADAL" clId="{5606B60A-01FF-4307-A8D6-A4DE74F729F7}" dt="2021-05-13T08:11:47.440" v="2223" actId="478"/>
          <ac:spMkLst>
            <pc:docMk/>
            <pc:sldMk cId="783119291" sldId="280"/>
            <ac:spMk id="15" creationId="{361B4A96-01C2-4088-8922-571904238B29}"/>
          </ac:spMkLst>
        </pc:spChg>
        <pc:grpChg chg="del">
          <ac:chgData name="Kat Salisbury" userId="b64cd180-038e-4743-8e05-afde79732230" providerId="ADAL" clId="{5606B60A-01FF-4307-A8D6-A4DE74F729F7}" dt="2021-05-13T08:00:32.100" v="1589" actId="478"/>
          <ac:grpSpMkLst>
            <pc:docMk/>
            <pc:sldMk cId="783119291" sldId="280"/>
            <ac:grpSpMk id="41" creationId="{5DE1AE5A-09A9-47B5-808D-B54ED96ECD0F}"/>
          </ac:grpSpMkLst>
        </pc:grpChg>
        <pc:picChg chg="add del mod">
          <ac:chgData name="Kat Salisbury" userId="b64cd180-038e-4743-8e05-afde79732230" providerId="ADAL" clId="{5606B60A-01FF-4307-A8D6-A4DE74F729F7}" dt="2021-05-13T08:21:49.469" v="2918" actId="478"/>
          <ac:picMkLst>
            <pc:docMk/>
            <pc:sldMk cId="783119291" sldId="280"/>
            <ac:picMk id="12" creationId="{1BBFAD89-785B-415B-B004-E64A26E2A06C}"/>
          </ac:picMkLst>
        </pc:picChg>
        <pc:picChg chg="add mod">
          <ac:chgData name="Kat Salisbury" userId="b64cd180-038e-4743-8e05-afde79732230" providerId="ADAL" clId="{5606B60A-01FF-4307-A8D6-A4DE74F729F7}" dt="2021-05-13T08:21:54.951" v="2921" actId="1076"/>
          <ac:picMkLst>
            <pc:docMk/>
            <pc:sldMk cId="783119291" sldId="280"/>
            <ac:picMk id="24" creationId="{F4B0C590-2B8C-413F-A745-FE85617EE981}"/>
          </ac:picMkLst>
        </pc:picChg>
        <pc:picChg chg="mod">
          <ac:chgData name="Kat Salisbury" userId="b64cd180-038e-4743-8e05-afde79732230" providerId="ADAL" clId="{5606B60A-01FF-4307-A8D6-A4DE74F729F7}" dt="2021-05-13T08:10:51.591" v="2207" actId="1076"/>
          <ac:picMkLst>
            <pc:docMk/>
            <pc:sldMk cId="783119291" sldId="280"/>
            <ac:picMk id="33" creationId="{B36E41A0-2141-4D3D-95ED-268E332CCC39}"/>
          </ac:picMkLst>
        </pc:picChg>
        <pc:picChg chg="add del">
          <ac:chgData name="Kat Salisbury" userId="b64cd180-038e-4743-8e05-afde79732230" providerId="ADAL" clId="{5606B60A-01FF-4307-A8D6-A4DE74F729F7}" dt="2021-05-13T08:11:29.466" v="2219"/>
          <ac:picMkLst>
            <pc:docMk/>
            <pc:sldMk cId="783119291" sldId="280"/>
            <ac:picMk id="1025" creationId="{20B30816-BDE8-4565-9319-E33D345BE615}"/>
          </ac:picMkLst>
        </pc:picChg>
        <pc:picChg chg="add del mod">
          <ac:chgData name="Kat Salisbury" userId="b64cd180-038e-4743-8e05-afde79732230" providerId="ADAL" clId="{5606B60A-01FF-4307-A8D6-A4DE74F729F7}" dt="2021-05-13T08:11:28.447" v="2218"/>
          <ac:picMkLst>
            <pc:docMk/>
            <pc:sldMk cId="783119291" sldId="280"/>
            <ac:picMk id="1028" creationId="{6FBEB7A6-A3FF-4A2F-B338-41F7A48BEC4C}"/>
          </ac:picMkLst>
        </pc:picChg>
        <pc:picChg chg="add del mod">
          <ac:chgData name="Kat Salisbury" userId="b64cd180-038e-4743-8e05-afde79732230" providerId="ADAL" clId="{5606B60A-01FF-4307-A8D6-A4DE74F729F7}" dt="2021-05-13T08:13:51.161" v="2384" actId="478"/>
          <ac:picMkLst>
            <pc:docMk/>
            <pc:sldMk cId="783119291" sldId="280"/>
            <ac:picMk id="1031" creationId="{B18A1B44-77B9-441C-975E-C100E6C61471}"/>
          </ac:picMkLst>
        </pc:picChg>
      </pc:sldChg>
      <pc:sldChg chg="addSp delSp modSp add mod modAnim modNotesTx">
        <pc:chgData name="Kat Salisbury" userId="b64cd180-038e-4743-8e05-afde79732230" providerId="ADAL" clId="{5606B60A-01FF-4307-A8D6-A4DE74F729F7}" dt="2021-05-13T08:47:28.199" v="3410"/>
        <pc:sldMkLst>
          <pc:docMk/>
          <pc:sldMk cId="2245693979" sldId="281"/>
        </pc:sldMkLst>
        <pc:spChg chg="add del mod">
          <ac:chgData name="Kat Salisbury" userId="b64cd180-038e-4743-8e05-afde79732230" providerId="ADAL" clId="{5606B60A-01FF-4307-A8D6-A4DE74F729F7}" dt="2021-05-13T08:25:14.856" v="2987" actId="20577"/>
          <ac:spMkLst>
            <pc:docMk/>
            <pc:sldMk cId="2245693979" sldId="281"/>
            <ac:spMk id="2" creationId="{2189C94B-FCB1-4B95-B954-C5DE6530730E}"/>
          </ac:spMkLst>
        </pc:spChg>
        <pc:spChg chg="mod">
          <ac:chgData name="Kat Salisbury" userId="b64cd180-038e-4743-8e05-afde79732230" providerId="ADAL" clId="{5606B60A-01FF-4307-A8D6-A4DE74F729F7}" dt="2021-05-13T08:14:30.106" v="2423" actId="20577"/>
          <ac:spMkLst>
            <pc:docMk/>
            <pc:sldMk cId="2245693979" sldId="281"/>
            <ac:spMk id="6" creationId="{E62588E9-EA66-421A-9377-37D8CFDB7762}"/>
          </ac:spMkLst>
        </pc:spChg>
        <pc:spChg chg="mod">
          <ac:chgData name="Kat Salisbury" userId="b64cd180-038e-4743-8e05-afde79732230" providerId="ADAL" clId="{5606B60A-01FF-4307-A8D6-A4DE74F729F7}" dt="2021-05-13T08:27:25.396" v="3027" actId="20577"/>
          <ac:spMkLst>
            <pc:docMk/>
            <pc:sldMk cId="2245693979" sldId="281"/>
            <ac:spMk id="13" creationId="{ABB10F08-9B91-4CFC-938F-9A084926522A}"/>
          </ac:spMkLst>
        </pc:spChg>
        <pc:spChg chg="add del mod">
          <ac:chgData name="Kat Salisbury" userId="b64cd180-038e-4743-8e05-afde79732230" providerId="ADAL" clId="{5606B60A-01FF-4307-A8D6-A4DE74F729F7}" dt="2021-05-13T08:18:52.989" v="2627"/>
          <ac:spMkLst>
            <pc:docMk/>
            <pc:sldMk cId="2245693979" sldId="281"/>
            <ac:spMk id="14" creationId="{052FBE56-88EF-4801-BF6F-EE7F6EA570DE}"/>
          </ac:spMkLst>
        </pc:spChg>
        <pc:picChg chg="add mod">
          <ac:chgData name="Kat Salisbury" userId="b64cd180-038e-4743-8e05-afde79732230" providerId="ADAL" clId="{5606B60A-01FF-4307-A8D6-A4DE74F729F7}" dt="2021-05-13T08:27:14.266" v="3023" actId="1076"/>
          <ac:picMkLst>
            <pc:docMk/>
            <pc:sldMk cId="2245693979" sldId="281"/>
            <ac:picMk id="15" creationId="{8FFA5474-92AE-466D-924A-B4400A8CAC06}"/>
          </ac:picMkLst>
        </pc:picChg>
      </pc:sldChg>
      <pc:sldChg chg="addSp delSp modSp add mod modNotesTx">
        <pc:chgData name="Kat Salisbury" userId="b64cd180-038e-4743-8e05-afde79732230" providerId="ADAL" clId="{5606B60A-01FF-4307-A8D6-A4DE74F729F7}" dt="2021-05-13T08:30:01.560" v="3277" actId="20577"/>
        <pc:sldMkLst>
          <pc:docMk/>
          <pc:sldMk cId="2294258269" sldId="282"/>
        </pc:sldMkLst>
        <pc:spChg chg="del">
          <ac:chgData name="Kat Salisbury" userId="b64cd180-038e-4743-8e05-afde79732230" providerId="ADAL" clId="{5606B60A-01FF-4307-A8D6-A4DE74F729F7}" dt="2021-05-13T08:27:45.962" v="3032" actId="478"/>
          <ac:spMkLst>
            <pc:docMk/>
            <pc:sldMk cId="2294258269" sldId="282"/>
            <ac:spMk id="2" creationId="{2189C94B-FCB1-4B95-B954-C5DE6530730E}"/>
          </ac:spMkLst>
        </pc:spChg>
        <pc:spChg chg="mod">
          <ac:chgData name="Kat Salisbury" userId="b64cd180-038e-4743-8e05-afde79732230" providerId="ADAL" clId="{5606B60A-01FF-4307-A8D6-A4DE74F729F7}" dt="2021-05-13T08:27:49.483" v="3036" actId="20577"/>
          <ac:spMkLst>
            <pc:docMk/>
            <pc:sldMk cId="2294258269" sldId="282"/>
            <ac:spMk id="6" creationId="{E62588E9-EA66-421A-9377-37D8CFDB7762}"/>
          </ac:spMkLst>
        </pc:spChg>
        <pc:spChg chg="del topLvl">
          <ac:chgData name="Kat Salisbury" userId="b64cd180-038e-4743-8e05-afde79732230" providerId="ADAL" clId="{5606B60A-01FF-4307-A8D6-A4DE74F729F7}" dt="2021-05-13T08:28:27.628" v="3050" actId="478"/>
          <ac:spMkLst>
            <pc:docMk/>
            <pc:sldMk cId="2294258269" sldId="282"/>
            <ac:spMk id="10" creationId="{12D8861D-21A1-4A19-A2A4-9379F1215E7D}"/>
          </ac:spMkLst>
        </pc:spChg>
        <pc:spChg chg="mod topLvl">
          <ac:chgData name="Kat Salisbury" userId="b64cd180-038e-4743-8e05-afde79732230" providerId="ADAL" clId="{5606B60A-01FF-4307-A8D6-A4DE74F729F7}" dt="2021-05-13T08:28:27.628" v="3050" actId="478"/>
          <ac:spMkLst>
            <pc:docMk/>
            <pc:sldMk cId="2294258269" sldId="282"/>
            <ac:spMk id="11" creationId="{EBDC43B7-4632-45A2-AFC1-15A1422BD23F}"/>
          </ac:spMkLst>
        </pc:spChg>
        <pc:spChg chg="del">
          <ac:chgData name="Kat Salisbury" userId="b64cd180-038e-4743-8e05-afde79732230" providerId="ADAL" clId="{5606B60A-01FF-4307-A8D6-A4DE74F729F7}" dt="2021-05-13T08:27:43.987" v="3030" actId="478"/>
          <ac:spMkLst>
            <pc:docMk/>
            <pc:sldMk cId="2294258269" sldId="282"/>
            <ac:spMk id="13" creationId="{ABB10F08-9B91-4CFC-938F-9A084926522A}"/>
          </ac:spMkLst>
        </pc:spChg>
        <pc:spChg chg="add mod">
          <ac:chgData name="Kat Salisbury" userId="b64cd180-038e-4743-8e05-afde79732230" providerId="ADAL" clId="{5606B60A-01FF-4307-A8D6-A4DE74F729F7}" dt="2021-05-13T08:28:33.088" v="3051"/>
          <ac:spMkLst>
            <pc:docMk/>
            <pc:sldMk cId="2294258269" sldId="282"/>
            <ac:spMk id="16" creationId="{E7F91809-654E-46E0-9200-54111538EB55}"/>
          </ac:spMkLst>
        </pc:spChg>
        <pc:grpChg chg="add mod">
          <ac:chgData name="Kat Salisbury" userId="b64cd180-038e-4743-8e05-afde79732230" providerId="ADAL" clId="{5606B60A-01FF-4307-A8D6-A4DE74F729F7}" dt="2021-05-13T08:28:54.641" v="3058" actId="1076"/>
          <ac:grpSpMkLst>
            <pc:docMk/>
            <pc:sldMk cId="2294258269" sldId="282"/>
            <ac:grpSpMk id="14" creationId="{8F6C03AC-1F2B-45BB-BA69-0025C4EBDA98}"/>
          </ac:grpSpMkLst>
        </pc:grpChg>
        <pc:grpChg chg="del mod">
          <ac:chgData name="Kat Salisbury" userId="b64cd180-038e-4743-8e05-afde79732230" providerId="ADAL" clId="{5606B60A-01FF-4307-A8D6-A4DE74F729F7}" dt="2021-05-13T08:28:27.628" v="3050" actId="478"/>
          <ac:grpSpMkLst>
            <pc:docMk/>
            <pc:sldMk cId="2294258269" sldId="282"/>
            <ac:grpSpMk id="34" creationId="{AC9E9CC8-308B-4BA0-9D26-3C54B290E100}"/>
          </ac:grpSpMkLst>
        </pc:grpChg>
        <pc:picChg chg="del">
          <ac:chgData name="Kat Salisbury" userId="b64cd180-038e-4743-8e05-afde79732230" providerId="ADAL" clId="{5606B60A-01FF-4307-A8D6-A4DE74F729F7}" dt="2021-05-13T08:27:44.714" v="3031" actId="478"/>
          <ac:picMkLst>
            <pc:docMk/>
            <pc:sldMk cId="2294258269" sldId="282"/>
            <ac:picMk id="12" creationId="{1BBFAD89-785B-415B-B004-E64A26E2A06C}"/>
          </ac:picMkLst>
        </pc:picChg>
        <pc:picChg chg="del">
          <ac:chgData name="Kat Salisbury" userId="b64cd180-038e-4743-8e05-afde79732230" providerId="ADAL" clId="{5606B60A-01FF-4307-A8D6-A4DE74F729F7}" dt="2021-05-13T08:27:46.903" v="3033" actId="478"/>
          <ac:picMkLst>
            <pc:docMk/>
            <pc:sldMk cId="2294258269" sldId="282"/>
            <ac:picMk id="15" creationId="{8FFA5474-92AE-466D-924A-B4400A8CAC06}"/>
          </ac:picMkLst>
        </pc:picChg>
        <pc:picChg chg="add mod">
          <ac:chgData name="Kat Salisbury" userId="b64cd180-038e-4743-8e05-afde79732230" providerId="ADAL" clId="{5606B60A-01FF-4307-A8D6-A4DE74F729F7}" dt="2021-05-13T08:28:33.088" v="3051"/>
          <ac:picMkLst>
            <pc:docMk/>
            <pc:sldMk cId="2294258269" sldId="282"/>
            <ac:picMk id="17" creationId="{92B6B7F4-593D-4958-8C38-8A33C32717CB}"/>
          </ac:picMkLst>
        </pc:picChg>
        <pc:picChg chg="add mod">
          <ac:chgData name="Kat Salisbury" userId="b64cd180-038e-4743-8e05-afde79732230" providerId="ADAL" clId="{5606B60A-01FF-4307-A8D6-A4DE74F729F7}" dt="2021-05-13T08:28:33.088" v="3051"/>
          <ac:picMkLst>
            <pc:docMk/>
            <pc:sldMk cId="2294258269" sldId="282"/>
            <ac:picMk id="18" creationId="{CDB4A546-B0B1-4AB1-ABBA-C8F98FEE85F4}"/>
          </ac:picMkLst>
        </pc:picChg>
        <pc:picChg chg="del">
          <ac:chgData name="Kat Salisbury" userId="b64cd180-038e-4743-8e05-afde79732230" providerId="ADAL" clId="{5606B60A-01FF-4307-A8D6-A4DE74F729F7}" dt="2021-05-13T08:27:42.195" v="3029" actId="478"/>
          <ac:picMkLst>
            <pc:docMk/>
            <pc:sldMk cId="2294258269" sldId="282"/>
            <ac:picMk id="33" creationId="{B36E41A0-2141-4D3D-95ED-268E332CCC39}"/>
          </ac:picMkLst>
        </pc:picChg>
      </pc:sldChg>
      <pc:sldChg chg="new del">
        <pc:chgData name="Kat Salisbury" userId="b64cd180-038e-4743-8e05-afde79732230" providerId="ADAL" clId="{5606B60A-01FF-4307-A8D6-A4DE74F729F7}" dt="2021-05-13T08:35:49.667" v="3291" actId="2696"/>
        <pc:sldMkLst>
          <pc:docMk/>
          <pc:sldMk cId="3229764854" sldId="283"/>
        </pc:sldMkLst>
      </pc:sldChg>
    </pc:docChg>
  </pc:docChgLst>
  <pc:docChgLst>
    <pc:chgData name="Mark Burrows" userId="S::mark@2simple.com::6f861ed5-3dbc-48c5-8b13-dd14015e8b7f" providerId="AD" clId="Web-{DCB60A97-CEB8-7701-6F62-1861E4320E5D}"/>
    <pc:docChg chg="modSld">
      <pc:chgData name="Mark Burrows" userId="S::mark@2simple.com::6f861ed5-3dbc-48c5-8b13-dd14015e8b7f" providerId="AD" clId="Web-{DCB60A97-CEB8-7701-6F62-1861E4320E5D}" dt="2021-05-24T11:29:39.766" v="0" actId="1076"/>
      <pc:docMkLst>
        <pc:docMk/>
      </pc:docMkLst>
      <pc:sldChg chg="modSp">
        <pc:chgData name="Mark Burrows" userId="S::mark@2simple.com::6f861ed5-3dbc-48c5-8b13-dd14015e8b7f" providerId="AD" clId="Web-{DCB60A97-CEB8-7701-6F62-1861E4320E5D}" dt="2021-05-24T11:29:39.766" v="0" actId="1076"/>
        <pc:sldMkLst>
          <pc:docMk/>
          <pc:sldMk cId="914258730" sldId="275"/>
        </pc:sldMkLst>
        <pc:grpChg chg="mod">
          <ac:chgData name="Mark Burrows" userId="S::mark@2simple.com::6f861ed5-3dbc-48c5-8b13-dd14015e8b7f" providerId="AD" clId="Web-{DCB60A97-CEB8-7701-6F62-1861E4320E5D}" dt="2021-05-24T11:29:39.766" v="0" actId="1076"/>
          <ac:grpSpMkLst>
            <pc:docMk/>
            <pc:sldMk cId="914258730" sldId="275"/>
            <ac:grpSpMk id="34" creationId="{AC9E9CC8-308B-4BA0-9D26-3C54B290E1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tab/Teachers/computing_sow/computing_sow_y1/computing_sow_y1_unit_1-7"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purplemash.com/#app/purplemash/2GoChallenges" TargetMode="External"/><Relationship Id="rId4" Type="http://schemas.openxmlformats.org/officeDocument/2006/relationships/hyperlink" Target="https://www.purplemash.com/app/tools/2go"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GB" sz="1800" u="none" dirty="0">
                <a:solidFill>
                  <a:srgbClr val="000000"/>
                </a:solidFill>
                <a:effectLst/>
                <a:latin typeface="Nunito" panose="00000500000000000000" pitchFamily="2" charset="0"/>
                <a:ea typeface="Times New Roman" panose="02020603050405020304" pitchFamily="18" charset="0"/>
                <a:cs typeface="Calibri" panose="020F0502020204030204" pitchFamily="34" charset="0"/>
              </a:rPr>
              <a:t>Unless otherwise stated, all resources can be found on the </a:t>
            </a:r>
            <a:r>
              <a:rPr lang="en-GB" sz="1800" b="1" u="sng" dirty="0">
                <a:solidFill>
                  <a:schemeClr val="tx1"/>
                </a:solidFill>
                <a:effectLst/>
                <a:latin typeface="Nunito" panose="00000500000000000000" pitchFamily="2"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unit main page</a:t>
            </a:r>
            <a:r>
              <a:rPr lang="en-GB" sz="1800" u="none" dirty="0">
                <a:solidFill>
                  <a:srgbClr val="000000"/>
                </a:solidFill>
                <a:effectLst/>
                <a:latin typeface="Nunito" panose="00000500000000000000" pitchFamily="2" charset="0"/>
                <a:ea typeface="Times New Roman" panose="02020603050405020304" pitchFamily="18" charset="0"/>
                <a:cs typeface="Calibri" panose="020F0502020204030204" pitchFamily="34" charset="0"/>
              </a:rPr>
              <a:t>. From here, they can be set as 2dos by clicking on the icon. </a:t>
            </a:r>
            <a:endParaRPr lang="en-GB" sz="1800" u="none" dirty="0">
              <a:effectLst/>
              <a:latin typeface="Nunito" panose="00000500000000000000" pitchFamily="2"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n-GB" sz="1800" b="1" u="sng" dirty="0">
                <a:solidFill>
                  <a:schemeClr val="tx1"/>
                </a:solidFill>
                <a:effectLst/>
                <a:latin typeface="Nunito" panose="00000500000000000000" pitchFamily="2" charset="0"/>
                <a:ea typeface="MS Mincho" panose="02020609040205080304" pitchFamily="49" charset="-128"/>
                <a:cs typeface="Calibri" panose="020F0502020204030204" pitchFamily="34" charset="0"/>
                <a:hlinkClick r:id="rId4">
                  <a:extLst>
                    <a:ext uri="{A12FA001-AC4F-418D-AE19-62706E023703}">
                      <ahyp:hlinkClr xmlns:ahyp="http://schemas.microsoft.com/office/drawing/2018/hyperlinkcolor" val="tx"/>
                    </a:ext>
                  </a:extLst>
                </a:hlinkClick>
              </a:rPr>
              <a:t>2Go</a:t>
            </a:r>
            <a:r>
              <a:rPr lang="en-GB" sz="1800" dirty="0">
                <a:effectLst/>
                <a:latin typeface="Nunito" panose="00000500000000000000" pitchFamily="2" charset="0"/>
                <a:ea typeface="MS Mincho" panose="02020609040205080304" pitchFamily="49" charset="-128"/>
                <a:cs typeface="Calibri" panose="020F0502020204030204" pitchFamily="34" charset="0"/>
              </a:rPr>
              <a:t>, which can be found on Purple Mash in the Tools area.</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pPr marL="342900" lvl="0" indent="-342900">
              <a:buFont typeface="Symbol" panose="05050102010706020507" pitchFamily="18" charset="2"/>
              <a:buChar char=""/>
            </a:pPr>
            <a:r>
              <a:rPr lang="en-GB" sz="1800" dirty="0">
                <a:effectLst/>
                <a:latin typeface="Nunito" panose="00000500000000000000" pitchFamily="2" charset="0"/>
                <a:ea typeface="Arial" panose="020B0604020202020204" pitchFamily="34" charset="0"/>
                <a:cs typeface="Calibri" panose="020F0502020204030204" pitchFamily="34" charset="0"/>
              </a:rPr>
              <a:t>Additional extension activities for the 2Go challenges can be found at:</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pPr marL="457200"/>
            <a:r>
              <a:rPr lang="en-GB" sz="1800" b="1" u="sng" dirty="0">
                <a:solidFill>
                  <a:schemeClr val="tx1"/>
                </a:solidFill>
                <a:effectLst/>
                <a:latin typeface="Nunito" panose="00000500000000000000" pitchFamily="2" charset="0"/>
                <a:ea typeface="Arial" panose="020B06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https://www.purplemash.com/#app/purplemash/2GoChallenges</a:t>
            </a:r>
            <a:endParaRPr lang="en-GB" sz="1800" b="1"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endParaRPr>
          </a:p>
          <a:p>
            <a:pPr marL="342900" lvl="0" indent="-342900">
              <a:buFont typeface="Symbol" panose="05050102010706020507" pitchFamily="18" charset="2"/>
              <a:buChar char=""/>
            </a:pPr>
            <a:r>
              <a:rPr lang="en-GB" sz="1800" dirty="0">
                <a:effectLst/>
                <a:latin typeface="Nunito" panose="00000500000000000000" pitchFamily="2" charset="0"/>
                <a:ea typeface="Arial" panose="020B0604020202020204" pitchFamily="34" charset="0"/>
                <a:cs typeface="Calibri" panose="020F0502020204030204" pitchFamily="34" charset="0"/>
              </a:rPr>
              <a:t>To make the most of this unit, it would be helpful if the children had had the opportunity to work with simple programmable toys to help develop directional language before engaging with this unit of work.</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defRPr/>
            </a:pPr>
            <a:r>
              <a:rPr lang="en-GB" sz="1800">
                <a:effectLst/>
                <a:latin typeface="Nunito"/>
                <a:ea typeface="MS Mincho"/>
                <a:cs typeface="Times New Roman" panose="02020603050405020304" pitchFamily="18" charset="0"/>
              </a:rPr>
              <a:t>When children have had a try themselves, share the solution on </a:t>
            </a:r>
            <a:r>
              <a:rPr lang="en-GB" sz="1800" b="1">
                <a:effectLst/>
                <a:latin typeface="Nunito"/>
                <a:ea typeface="MS Mincho"/>
                <a:cs typeface="Times New Roman" panose="02020603050405020304" pitchFamily="18" charset="0"/>
              </a:rPr>
              <a:t>slide 10 </a:t>
            </a:r>
            <a:r>
              <a:rPr lang="en-GB" sz="1800">
                <a:effectLst/>
                <a:latin typeface="Nunito"/>
                <a:ea typeface="MS Mincho"/>
                <a:cs typeface="Times New Roman" panose="02020603050405020304" pitchFamily="18" charset="0"/>
              </a:rPr>
              <a:t>and replicate on the program. Read the instructions out with the </a:t>
            </a:r>
            <a:r>
              <a:rPr lang="en-GB" sz="1800">
                <a:latin typeface="Nunito"/>
                <a:ea typeface="MS Mincho"/>
                <a:cs typeface="Times New Roman" panose="02020603050405020304" pitchFamily="18" charset="0"/>
              </a:rPr>
              <a:t>children </a:t>
            </a:r>
            <a:r>
              <a:rPr lang="en-GB" sz="1800">
                <a:effectLst/>
                <a:latin typeface="Nunito"/>
                <a:ea typeface="MS Mincho"/>
                <a:cs typeface="Times New Roman" panose="02020603050405020304" pitchFamily="18" charset="0"/>
              </a:rPr>
              <a:t>and go through the route before you press play.</a:t>
            </a:r>
            <a:endParaRPr lang="en-GB" sz="1800" b="0">
              <a:effectLst/>
              <a:latin typeface="Nunito"/>
              <a:ea typeface="MS Mincho"/>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10</a:t>
            </a:fld>
            <a:endParaRPr lang="en-GB"/>
          </a:p>
        </p:txBody>
      </p:sp>
    </p:spTree>
    <p:extLst>
      <p:ext uri="{BB962C8B-B14F-4D97-AF65-F5344CB8AC3E}">
        <p14:creationId xmlns:p14="http://schemas.microsoft.com/office/powerpoint/2010/main" val="2862227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Nunito" panose="00000500000000000000" pitchFamily="2" charset="0"/>
                <a:ea typeface="Times New Roman" panose="02020603050405020304" pitchFamily="18" charset="0"/>
                <a:cs typeface="Times New Roman" panose="02020603050405020304" pitchFamily="18" charset="0"/>
              </a:rPr>
              <a:t>Use </a:t>
            </a:r>
            <a:r>
              <a:rPr lang="en-GB" sz="1200" b="1">
                <a:effectLst/>
                <a:latin typeface="Nunito" panose="00000500000000000000" pitchFamily="2" charset="0"/>
                <a:ea typeface="Times New Roman" panose="02020603050405020304" pitchFamily="18" charset="0"/>
                <a:cs typeface="Times New Roman" panose="02020603050405020304" pitchFamily="18" charset="0"/>
              </a:rPr>
              <a:t>slide 11</a:t>
            </a:r>
            <a:r>
              <a:rPr lang="en-GB" sz="1200">
                <a:effectLst/>
                <a:latin typeface="Nunito" panose="00000500000000000000" pitchFamily="2" charset="0"/>
                <a:ea typeface="Times New Roman" panose="02020603050405020304" pitchFamily="18" charset="0"/>
                <a:cs typeface="Times New Roman" panose="02020603050405020304" pitchFamily="18" charset="0"/>
              </a:rPr>
              <a:t> to display extension tasks found on the </a:t>
            </a:r>
            <a:r>
              <a:rPr lang="en-GB" sz="1200" b="0">
                <a:effectLst/>
                <a:latin typeface="Nunito" panose="00000500000000000000" pitchFamily="2" charset="0"/>
                <a:ea typeface="Times New Roman" panose="02020603050405020304" pitchFamily="18" charset="0"/>
                <a:cs typeface="Times New Roman" panose="02020603050405020304" pitchFamily="18" charset="0"/>
              </a:rPr>
              <a:t>main unit page and linked in the lesson plan.</a:t>
            </a:r>
          </a:p>
          <a:p>
            <a:pPr>
              <a:lnSpc>
                <a:spcPct val="107000"/>
              </a:lnSpc>
              <a:spcAft>
                <a:spcPts val="600"/>
              </a:spcAft>
            </a:pPr>
            <a:r>
              <a:rPr lang="en-GB" sz="1800">
                <a:effectLst/>
                <a:latin typeface="Nunito" panose="00000500000000000000" pitchFamily="2" charset="0"/>
                <a:ea typeface="MS Mincho" panose="02020609040205080304" pitchFamily="49" charset="-128"/>
                <a:cs typeface="Calibri" panose="020F0502020204030204" pitchFamily="34" charset="0"/>
              </a:rPr>
              <a:t>Lesson 2 Level 1 uses the direction keys in Challenge 3. </a:t>
            </a:r>
            <a:endParaRPr lang="en-GB" sz="1800">
              <a:effectLst/>
              <a:latin typeface="Nunito" panose="00000500000000000000" pitchFamily="2" charset="0"/>
              <a:ea typeface="MS Mincho" panose="02020609040205080304" pitchFamily="49" charset="-128"/>
              <a:cs typeface="Times New Roman" panose="02020603050405020304" pitchFamily="18" charset="0"/>
            </a:endParaRPr>
          </a:p>
          <a:p>
            <a:pPr>
              <a:lnSpc>
                <a:spcPct val="107000"/>
              </a:lnSpc>
              <a:spcAft>
                <a:spcPts val="600"/>
              </a:spcAft>
            </a:pPr>
            <a:r>
              <a:rPr lang="en-GB" sz="1800">
                <a:effectLst/>
                <a:latin typeface="Nunito" panose="00000500000000000000" pitchFamily="2" charset="0"/>
                <a:ea typeface="MS Mincho" panose="02020609040205080304" pitchFamily="49" charset="-128"/>
                <a:cs typeface="Calibri" panose="020F0502020204030204" pitchFamily="34" charset="0"/>
              </a:rPr>
              <a:t>Lesson 2 Level 2 uses the direction keys and number pad in Challenge 4.</a:t>
            </a:r>
            <a:endParaRPr lang="en-GB" sz="1800">
              <a:effectLst/>
              <a:latin typeface="Nunito" panose="00000500000000000000" pitchFamily="2" charset="0"/>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01E05-DB08-4C28-BF09-AE681D68E8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2677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Nunito" panose="00000500000000000000" pitchFamily="2" charset="0"/>
                <a:ea typeface="Times New Roman" panose="02020603050405020304" pitchFamily="18" charset="0"/>
                <a:cs typeface="Times New Roman" panose="02020603050405020304" pitchFamily="18" charset="0"/>
              </a:rPr>
              <a:t>Review the success criteria from on </a:t>
            </a:r>
            <a:r>
              <a:rPr lang="en-GB" sz="1800" b="1">
                <a:effectLst/>
                <a:latin typeface="Nunito" panose="00000500000000000000" pitchFamily="2" charset="0"/>
                <a:ea typeface="Times New Roman" panose="02020603050405020304" pitchFamily="18" charset="0"/>
                <a:cs typeface="Times New Roman" panose="02020603050405020304" pitchFamily="18" charset="0"/>
              </a:rPr>
              <a:t>slide 12.</a:t>
            </a:r>
            <a:r>
              <a:rPr lang="en-GB" sz="1800">
                <a:effectLst/>
                <a:latin typeface="Nunito" panose="00000500000000000000" pitchFamily="2" charset="0"/>
                <a:ea typeface="Times New Roman" panose="02020603050405020304" pitchFamily="18" charset="0"/>
                <a:cs typeface="Times New Roman" panose="02020603050405020304" pitchFamily="18" charset="0"/>
              </a:rPr>
              <a:t> Children could rate how well they achieved this using a show of hands.</a:t>
            </a:r>
            <a:endParaRPr lang="en-GB"/>
          </a:p>
        </p:txBody>
      </p:sp>
      <p:sp>
        <p:nvSpPr>
          <p:cNvPr id="4" name="Slide Number Placeholder 3"/>
          <p:cNvSpPr>
            <a:spLocks noGrp="1"/>
          </p:cNvSpPr>
          <p:nvPr>
            <p:ph type="sldNum" sz="quarter" idx="5"/>
          </p:nvPr>
        </p:nvSpPr>
        <p:spPr/>
        <p:txBody>
          <a:bodyPr/>
          <a:lstStyle/>
          <a:p>
            <a:fld id="{C2B01E05-DB08-4C28-BF09-AE681D68E868}" type="slidenum">
              <a:rPr lang="en-GB" smtClean="0"/>
              <a:t>12</a:t>
            </a:fld>
            <a:endParaRPr lang="en-GB"/>
          </a:p>
        </p:txBody>
      </p:sp>
    </p:spTree>
    <p:extLst>
      <p:ext uri="{BB962C8B-B14F-4D97-AF65-F5344CB8AC3E}">
        <p14:creationId xmlns:p14="http://schemas.microsoft.com/office/powerpoint/2010/main" val="92639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spcAft>
                <a:spcPts val="600"/>
              </a:spcAft>
            </a:pPr>
            <a:r>
              <a:rPr lang="en-GB" sz="1800">
                <a:effectLst/>
                <a:latin typeface="Nunito" panose="00000500000000000000" pitchFamily="2" charset="0"/>
                <a:ea typeface="MS Mincho" panose="02020609040205080304" pitchFamily="49" charset="-128"/>
                <a:cs typeface="Times New Roman" panose="02020603050405020304" pitchFamily="18" charset="0"/>
              </a:rPr>
              <a:t>Display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4</a:t>
            </a:r>
            <a:r>
              <a:rPr lang="en-GB" sz="1800">
                <a:effectLst/>
                <a:latin typeface="Nunito" panose="00000500000000000000" pitchFamily="2" charset="0"/>
                <a:ea typeface="MS Mincho" panose="02020609040205080304" pitchFamily="49" charset="-128"/>
                <a:cs typeface="Times New Roman" panose="02020603050405020304" pitchFamily="18" charset="0"/>
              </a:rPr>
              <a:t> and remind children what 2Go is and how it works.</a:t>
            </a:r>
            <a:endParaRPr lang="en-GB"/>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3213380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5</a:t>
            </a:r>
            <a:r>
              <a:rPr lang="en-GB" sz="1800">
                <a:effectLst/>
                <a:latin typeface="Nunito" panose="00000500000000000000" pitchFamily="2" charset="0"/>
                <a:ea typeface="MS Mincho" panose="02020609040205080304" pitchFamily="49" charset="-128"/>
                <a:cs typeface="Times New Roman" panose="02020603050405020304" pitchFamily="18" charset="0"/>
              </a:rPr>
              <a:t> to show how to open challenge 3. </a:t>
            </a:r>
          </a:p>
          <a:p>
            <a:pPr>
              <a:spcAft>
                <a:spcPts val="600"/>
              </a:spcAft>
            </a:pPr>
            <a:r>
              <a:rPr lang="en-GB" sz="1800">
                <a:effectLst/>
                <a:latin typeface="Nunito" panose="00000500000000000000" pitchFamily="2" charset="0"/>
                <a:ea typeface="MS Mincho" panose="02020609040205080304" pitchFamily="49" charset="-128"/>
                <a:cs typeface="Times New Roman" panose="02020603050405020304" pitchFamily="18" charset="0"/>
              </a:rPr>
              <a:t>Discuss the new direction keys.</a:t>
            </a:r>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2655536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6</a:t>
            </a:r>
            <a:r>
              <a:rPr lang="en-GB" sz="1800">
                <a:effectLst/>
                <a:latin typeface="Nunito" panose="00000500000000000000" pitchFamily="2" charset="0"/>
                <a:ea typeface="MS Mincho" panose="02020609040205080304" pitchFamily="49" charset="-128"/>
                <a:cs typeface="Times New Roman" panose="02020603050405020304" pitchFamily="18" charset="0"/>
              </a:rPr>
              <a:t> to talk through challenge 3.</a:t>
            </a:r>
          </a:p>
          <a:p>
            <a:pPr>
              <a:spcAft>
                <a:spcPts val="600"/>
              </a:spcAft>
            </a:pPr>
            <a:r>
              <a:rPr lang="en-GB" sz="1800">
                <a:effectLst/>
                <a:latin typeface="Nunito" panose="00000500000000000000" pitchFamily="2" charset="0"/>
                <a:ea typeface="MS Mincho" panose="02020609040205080304" pitchFamily="49" charset="-128"/>
                <a:cs typeface="Times New Roman" panose="02020603050405020304" pitchFamily="18" charset="0"/>
              </a:rPr>
              <a:t>Show children that the next island they need to go to will light up.</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a:effectLst/>
                <a:latin typeface="Nunito" panose="00000500000000000000" pitchFamily="2" charset="0"/>
                <a:ea typeface="MS Mincho" panose="02020609040205080304" pitchFamily="49" charset="-128"/>
                <a:cs typeface="Times New Roman" panose="02020603050405020304" pitchFamily="18" charset="0"/>
              </a:rPr>
              <a:t>When confident, allow them to have a go on their devices.</a:t>
            </a:r>
          </a:p>
          <a:p>
            <a:pPr>
              <a:spcAft>
                <a:spcPts val="600"/>
              </a:spcAft>
            </a:pPr>
            <a:endParaRPr lang="en-GB" sz="180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2181303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7</a:t>
            </a:r>
            <a:r>
              <a:rPr lang="en-GB" sz="1800">
                <a:effectLst/>
                <a:latin typeface="Nunito" panose="00000500000000000000" pitchFamily="2" charset="0"/>
                <a:ea typeface="MS Mincho" panose="02020609040205080304" pitchFamily="49" charset="-128"/>
                <a:cs typeface="Times New Roman" panose="02020603050405020304" pitchFamily="18" charset="0"/>
              </a:rPr>
              <a:t> to introduce challenge 4. (Click on the ‘New Page’ icon to go back to all the challenges and select Challenge 4.)</a:t>
            </a:r>
          </a:p>
        </p:txBody>
      </p:sp>
      <p:sp>
        <p:nvSpPr>
          <p:cNvPr id="4" name="Slide Number Placeholder 3"/>
          <p:cNvSpPr>
            <a:spLocks noGrp="1"/>
          </p:cNvSpPr>
          <p:nvPr>
            <p:ph type="sldNum" sz="quarter" idx="5"/>
          </p:nvPr>
        </p:nvSpPr>
        <p:spPr/>
        <p:txBody>
          <a:bodyPr/>
          <a:lstStyle/>
          <a:p>
            <a:fld id="{C2B01E05-DB08-4C28-BF09-AE681D68E868}" type="slidenum">
              <a:rPr lang="en-GB" smtClean="0"/>
              <a:t>7</a:t>
            </a:fld>
            <a:endParaRPr lang="en-GB"/>
          </a:p>
        </p:txBody>
      </p:sp>
    </p:spTree>
    <p:extLst>
      <p:ext uri="{BB962C8B-B14F-4D97-AF65-F5344CB8AC3E}">
        <p14:creationId xmlns:p14="http://schemas.microsoft.com/office/powerpoint/2010/main" val="646326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8</a:t>
            </a:r>
            <a:r>
              <a:rPr lang="en-GB" sz="1800">
                <a:effectLst/>
                <a:latin typeface="Nunito" panose="00000500000000000000" pitchFamily="2" charset="0"/>
                <a:ea typeface="MS Mincho" panose="02020609040205080304" pitchFamily="49" charset="-128"/>
                <a:cs typeface="Times New Roman" panose="02020603050405020304" pitchFamily="18" charset="0"/>
              </a:rPr>
              <a:t> to explain what they need to do and demonstrate as a whole class. </a:t>
            </a:r>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258900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a:effectLst/>
                <a:latin typeface="Nunito" panose="00000500000000000000" pitchFamily="2" charset="0"/>
                <a:ea typeface="MS Mincho" panose="02020609040205080304" pitchFamily="49" charset="-128"/>
                <a:cs typeface="Times New Roman" panose="02020603050405020304" pitchFamily="18" charset="0"/>
              </a:rPr>
              <a:t>After demonstrating the challenge, share </a:t>
            </a:r>
            <a:r>
              <a:rPr lang="en-GB" sz="1800" b="1">
                <a:effectLst/>
                <a:latin typeface="Nunito" panose="00000500000000000000" pitchFamily="2" charset="0"/>
                <a:ea typeface="MS Mincho" panose="02020609040205080304" pitchFamily="49" charset="-128"/>
                <a:cs typeface="Times New Roman" panose="02020603050405020304" pitchFamily="18" charset="0"/>
              </a:rPr>
              <a:t>slide 9 </a:t>
            </a:r>
            <a:r>
              <a:rPr lang="en-GB" sz="1800" b="0">
                <a:effectLst/>
                <a:latin typeface="Nunito" panose="00000500000000000000" pitchFamily="2" charset="0"/>
                <a:ea typeface="MS Mincho" panose="02020609040205080304" pitchFamily="49" charset="-128"/>
                <a:cs typeface="Times New Roman" panose="02020603050405020304" pitchFamily="18" charset="0"/>
              </a:rPr>
              <a:t>and let the children have a go on their own devices.</a:t>
            </a:r>
          </a:p>
        </p:txBody>
      </p:sp>
      <p:sp>
        <p:nvSpPr>
          <p:cNvPr id="4" name="Slide Number Placeholder 3"/>
          <p:cNvSpPr>
            <a:spLocks noGrp="1"/>
          </p:cNvSpPr>
          <p:nvPr>
            <p:ph type="sldNum" sz="quarter" idx="5"/>
          </p:nvPr>
        </p:nvSpPr>
        <p:spPr/>
        <p:txBody>
          <a:bodyPr/>
          <a:lstStyle/>
          <a:p>
            <a:fld id="{C2B01E05-DB08-4C28-BF09-AE681D68E868}" type="slidenum">
              <a:rPr lang="en-GB" smtClean="0"/>
              <a:t>9</a:t>
            </a:fld>
            <a:endParaRPr lang="en-GB"/>
          </a:p>
        </p:txBody>
      </p:sp>
    </p:spTree>
    <p:extLst>
      <p:ext uri="{BB962C8B-B14F-4D97-AF65-F5344CB8AC3E}">
        <p14:creationId xmlns:p14="http://schemas.microsoft.com/office/powerpoint/2010/main" val="3097542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www.purplemash.com/app/purplemash/sow_2Go_Lesson2_Level2" TargetMode="External"/><Relationship Id="rId5" Type="http://schemas.openxmlformats.org/officeDocument/2006/relationships/hyperlink" Target="https://www.purplemash.com/app/purplemash/sow_2Go_Lesson2_Level1" TargetMode="Externa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purplemash.com/app/tools/2go"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hyperlink" Target="https://www.purplemash.com/app/tools/2g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purplemash.com/app/tools/2go"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0"/>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p:txBody>
          <a:bodyPr>
            <a:normAutofit/>
          </a:bodyPr>
          <a:lstStyle/>
          <a:p>
            <a:r>
              <a:rPr lang="en-GB">
                <a:solidFill>
                  <a:schemeClr val="bg1"/>
                </a:solidFill>
                <a:latin typeface="Palanquin Dark SemiBold" panose="020B0704020203020204" pitchFamily="34" charset="0"/>
                <a:cs typeface="Palanquin Dark SemiBold" panose="020B0704020203020204" pitchFamily="34" charset="0"/>
              </a:rPr>
              <a:t>Lesson 2:</a:t>
            </a:r>
            <a:endParaRPr lang="en-GB" sz="4000">
              <a:solidFill>
                <a:schemeClr val="bg1"/>
              </a:solidFill>
              <a:latin typeface="Palanquin Dark SemiBold" panose="020B0704020203020204" pitchFamily="34" charset="0"/>
              <a:cs typeface="Palanquin Dark SemiBold" panose="020B0704020203020204" pitchFamily="34" charset="0"/>
            </a:endParaRPr>
          </a:p>
        </p:txBody>
      </p:sp>
      <p:sp>
        <p:nvSpPr>
          <p:cNvPr id="3" name="Subtitle 2">
            <a:extLst>
              <a:ext uri="{FF2B5EF4-FFF2-40B4-BE49-F238E27FC236}">
                <a16:creationId xmlns:a16="http://schemas.microsoft.com/office/drawing/2014/main" id="{387BD2A7-BC2A-4300-AFBB-8B3304D19C99}"/>
              </a:ext>
            </a:extLst>
          </p:cNvPr>
          <p:cNvSpPr>
            <a:spLocks noGrp="1"/>
          </p:cNvSpPr>
          <p:nvPr>
            <p:ph type="subTitle" idx="1"/>
          </p:nvPr>
        </p:nvSpPr>
        <p:spPr/>
        <p:txBody>
          <a:bodyPr>
            <a:normAutofit/>
          </a:bodyPr>
          <a:lstStyle/>
          <a:p>
            <a:r>
              <a:rPr lang="en-GB" sz="4000">
                <a:solidFill>
                  <a:schemeClr val="bg1"/>
                </a:solidFill>
                <a:latin typeface="Palanquin Dark SemiBold" panose="020B0704020203020204" pitchFamily="34" charset="0"/>
                <a:cs typeface="Palanquin Dark SemiBold" panose="020B0704020203020204" pitchFamily="34" charset="0"/>
              </a:rPr>
              <a:t>Challenges 3 and 4</a:t>
            </a:r>
            <a:endParaRPr lang="en-GB" sz="4000">
              <a:solidFill>
                <a:schemeClr val="bg1"/>
              </a:solidFill>
            </a:endParaRP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1.5 – Maze Explorers</a:t>
            </a:r>
          </a:p>
        </p:txBody>
      </p:sp>
    </p:spTree>
    <p:extLst>
      <p:ext uri="{BB962C8B-B14F-4D97-AF65-F5344CB8AC3E}">
        <p14:creationId xmlns:p14="http://schemas.microsoft.com/office/powerpoint/2010/main" val="868589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10</a:t>
            </a:r>
            <a:endParaRPr lang="en-GB" sz="1050"/>
          </a:p>
        </p:txBody>
      </p:sp>
      <p:sp>
        <p:nvSpPr>
          <p:cNvPr id="11" name="TextBox 10">
            <a:extLst>
              <a:ext uri="{FF2B5EF4-FFF2-40B4-BE49-F238E27FC236}">
                <a16:creationId xmlns:a16="http://schemas.microsoft.com/office/drawing/2014/main" id="{EBDC43B7-4632-45A2-AFC1-15A1422BD23F}"/>
              </a:ext>
            </a:extLst>
          </p:cNvPr>
          <p:cNvSpPr txBox="1"/>
          <p:nvPr/>
        </p:nvSpPr>
        <p:spPr>
          <a:xfrm>
            <a:off x="430302" y="449024"/>
            <a:ext cx="9277224"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Challenge 4 - Solution</a:t>
            </a:r>
            <a:endParaRPr lang="en-GB" sz="4400"/>
          </a:p>
        </p:txBody>
      </p:sp>
      <p:grpSp>
        <p:nvGrpSpPr>
          <p:cNvPr id="14" name="Group 13">
            <a:extLst>
              <a:ext uri="{FF2B5EF4-FFF2-40B4-BE49-F238E27FC236}">
                <a16:creationId xmlns:a16="http://schemas.microsoft.com/office/drawing/2014/main" id="{8F6C03AC-1F2B-45BB-BA69-0025C4EBDA98}"/>
              </a:ext>
            </a:extLst>
          </p:cNvPr>
          <p:cNvGrpSpPr/>
          <p:nvPr/>
        </p:nvGrpSpPr>
        <p:grpSpPr>
          <a:xfrm>
            <a:off x="1457388" y="1796902"/>
            <a:ext cx="9277224" cy="3976577"/>
            <a:chOff x="0" y="0"/>
            <a:chExt cx="5023037" cy="2071407"/>
          </a:xfrm>
        </p:grpSpPr>
        <p:sp>
          <p:nvSpPr>
            <p:cNvPr id="16" name="Arrow: Right 15">
              <a:extLst>
                <a:ext uri="{FF2B5EF4-FFF2-40B4-BE49-F238E27FC236}">
                  <a16:creationId xmlns:a16="http://schemas.microsoft.com/office/drawing/2014/main" id="{E7F91809-654E-46E0-9200-54111538EB55}"/>
                </a:ext>
              </a:extLst>
            </p:cNvPr>
            <p:cNvSpPr/>
            <p:nvPr/>
          </p:nvSpPr>
          <p:spPr>
            <a:xfrm>
              <a:off x="1604683" y="682438"/>
              <a:ext cx="561975" cy="295275"/>
            </a:xfrm>
            <a:prstGeom prst="rightArrow">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17" name="Picture 16">
              <a:extLst>
                <a:ext uri="{FF2B5EF4-FFF2-40B4-BE49-F238E27FC236}">
                  <a16:creationId xmlns:a16="http://schemas.microsoft.com/office/drawing/2014/main" id="{92B6B7F4-593D-4958-8C38-8A33C32717CB}"/>
                </a:ext>
              </a:extLst>
            </p:cNvPr>
            <p:cNvPicPr>
              <a:picLocks noChangeAspect="1"/>
            </p:cNvPicPr>
            <p:nvPr/>
          </p:nvPicPr>
          <p:blipFill>
            <a:blip r:embed="rId4"/>
            <a:stretch>
              <a:fillRect/>
            </a:stretch>
          </p:blipFill>
          <p:spPr bwMode="auto">
            <a:xfrm>
              <a:off x="0" y="0"/>
              <a:ext cx="1376680" cy="2038985"/>
            </a:xfrm>
            <a:prstGeom prst="rect">
              <a:avLst/>
            </a:prstGeom>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18" name="Picture 17">
              <a:extLst>
                <a:ext uri="{FF2B5EF4-FFF2-40B4-BE49-F238E27FC236}">
                  <a16:creationId xmlns:a16="http://schemas.microsoft.com/office/drawing/2014/main" id="{CDB4A546-B0B1-4AB1-ABBA-C8F98FEE85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3662" y="23532"/>
              <a:ext cx="2619375" cy="2047875"/>
            </a:xfrm>
            <a:prstGeom prst="rect">
              <a:avLst/>
            </a:prstGeom>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2294258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497958" y="388277"/>
            <a:ext cx="10515600" cy="1325563"/>
          </a:xfrm>
        </p:spPr>
        <p:txBody>
          <a:bodyPr>
            <a:normAutofit/>
          </a:bodyPr>
          <a:lstStyle/>
          <a:p>
            <a:r>
              <a:rPr lang="en-GB"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3: Extension</a:t>
            </a:r>
            <a:endParaRPr lang="en-GB">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Palanquin" panose="020B0004020203020204" pitchFamily="34" charset="0"/>
                <a:ea typeface="Calibri" panose="020F0502020204030204" pitchFamily="34" charset="0"/>
                <a:cs typeface="+mn-cs"/>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Palanquin" panose="020B0004020203020204" pitchFamily="34" charset="0"/>
                <a:ea typeface="Calibri" panose="020F0502020204030204" pitchFamily="34" charset="0"/>
                <a:cs typeface="+mn-cs"/>
              </a:rPr>
              <a:t>Slide 11</a:t>
            </a:r>
            <a:endParaRPr kumimoji="0" lang="en-GB" sz="10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A8DE2FDD-70DC-4146-BAC1-9B384C40B5ED}"/>
              </a:ext>
            </a:extLst>
          </p:cNvPr>
          <p:cNvSpPr txBox="1"/>
          <p:nvPr/>
        </p:nvSpPr>
        <p:spPr>
          <a:xfrm>
            <a:off x="220626" y="1913861"/>
            <a:ext cx="6307765" cy="206210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Blip>
                <a:blip r:embed="rId4"/>
              </a:buBlip>
              <a:tabLst/>
              <a:defRPr/>
            </a:pP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rPr>
              <a:t>  </a:t>
            </a: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hlinkClick r:id="rId5"/>
              </a:rPr>
              <a:t>Extension Activity 1 – Lesson 2 Level 1</a:t>
            </a:r>
            <a:endPar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rPr>
              <a:t>Lead the mouse to the cheese using the direction keys. Including the diagonal.</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Blip>
                <a:blip r:embed="rId4"/>
              </a:buBlip>
              <a:tabLst/>
              <a:defRPr/>
            </a:pP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rPr>
              <a:t>  </a:t>
            </a: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hlinkClick r:id="rId6"/>
              </a:rPr>
              <a:t>Extension Activity 2 – Lesson 2 Level 2</a:t>
            </a:r>
            <a:endPar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800" b="0" i="0" u="none" strike="noStrike" kern="1200" cap="none" spc="0" normalizeH="0" baseline="0" noProof="0">
                <a:ln>
                  <a:noFill/>
                </a:ln>
                <a:solidFill>
                  <a:prstClr val="black"/>
                </a:solidFill>
                <a:effectLst/>
                <a:uLnTx/>
                <a:uFillTx/>
                <a:latin typeface="Nunito" panose="00000500000000000000" pitchFamily="2" charset="0"/>
                <a:ea typeface="Times New Roman" panose="02020603050405020304" pitchFamily="18" charset="0"/>
                <a:cs typeface="Arial" panose="020B0604020202020204" pitchFamily="34" charset="0"/>
              </a:rPr>
              <a:t> Lead the rocket to the space ship.</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64E12CA5-4C05-4F66-9AFE-9FF0DFB8DD9B}"/>
              </a:ext>
            </a:extLst>
          </p:cNvPr>
          <p:cNvPicPr>
            <a:picLocks noChangeAspect="1"/>
          </p:cNvPicPr>
          <p:nvPr/>
        </p:nvPicPr>
        <p:blipFill>
          <a:blip r:embed="rId7"/>
          <a:stretch>
            <a:fillRect/>
          </a:stretch>
        </p:blipFill>
        <p:spPr>
          <a:xfrm>
            <a:off x="6477200" y="1856503"/>
            <a:ext cx="5566754" cy="2739991"/>
          </a:xfrm>
          <a:prstGeom prst="rect">
            <a:avLst/>
          </a:prstGeom>
        </p:spPr>
      </p:pic>
    </p:spTree>
    <p:extLst>
      <p:ext uri="{BB962C8B-B14F-4D97-AF65-F5344CB8AC3E}">
        <p14:creationId xmlns:p14="http://schemas.microsoft.com/office/powerpoint/2010/main" val="2825997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12</a:t>
            </a:fld>
            <a:endParaRPr lang="en-GB" sz="1050"/>
          </a:p>
        </p:txBody>
      </p:sp>
      <p:sp>
        <p:nvSpPr>
          <p:cNvPr id="12" name="Content Placeholder 2">
            <a:extLst>
              <a:ext uri="{FF2B5EF4-FFF2-40B4-BE49-F238E27FC236}">
                <a16:creationId xmlns:a16="http://schemas.microsoft.com/office/drawing/2014/main" id="{0EE046A7-206C-49C2-A8AE-0F91330CCBA6}"/>
              </a:ext>
            </a:extLst>
          </p:cNvPr>
          <p:cNvSpPr>
            <a:spLocks noGrp="1"/>
          </p:cNvSpPr>
          <p:nvPr>
            <p:ph idx="1"/>
          </p:nvPr>
        </p:nvSpPr>
        <p:spPr>
          <a:xfrm>
            <a:off x="838200" y="1825625"/>
            <a:ext cx="10515600" cy="2746375"/>
          </a:xfrm>
        </p:spPr>
        <p:txBody>
          <a:bodyPr/>
          <a:lstStyle/>
          <a:p>
            <a:pPr lvl="0">
              <a:spcAft>
                <a:spcPts val="600"/>
              </a:spcAft>
              <a:buBlip>
                <a:blip r:embed="rId4"/>
              </a:buBlip>
            </a:pPr>
            <a:r>
              <a:rPr lang="en-GB" sz="1800">
                <a:latin typeface="Nunito" panose="00000500000000000000" pitchFamily="2" charset="0"/>
                <a:ea typeface="MS Mincho" panose="02020609040205080304" pitchFamily="49" charset="-128"/>
                <a:cs typeface="Calibri" panose="020F0502020204030204" pitchFamily="34" charset="0"/>
              </a:rPr>
              <a:t>I</a:t>
            </a:r>
            <a:r>
              <a:rPr lang="en-GB" sz="1800">
                <a:effectLst/>
                <a:latin typeface="Nunito" panose="00000500000000000000" pitchFamily="2" charset="0"/>
                <a:ea typeface="MS Mincho" panose="02020609040205080304" pitchFamily="49" charset="-128"/>
                <a:cs typeface="Calibri" panose="020F0502020204030204" pitchFamily="34" charset="0"/>
              </a:rPr>
              <a:t> can use diagonal direction keys to move the characters in the right direction.</a:t>
            </a:r>
          </a:p>
          <a:p>
            <a:pPr lvl="0">
              <a:spcAft>
                <a:spcPts val="600"/>
              </a:spcAft>
              <a:buBlip>
                <a:blip r:embed="rId4"/>
              </a:buBlip>
            </a:pPr>
            <a:r>
              <a:rPr lang="en-GB" sz="1800">
                <a:latin typeface="Nunito" panose="00000500000000000000" pitchFamily="2" charset="0"/>
                <a:ea typeface="MS Mincho" panose="02020609040205080304" pitchFamily="49" charset="-128"/>
                <a:cs typeface="Calibri" panose="020F0502020204030204" pitchFamily="34" charset="0"/>
              </a:rPr>
              <a:t>I</a:t>
            </a:r>
            <a:r>
              <a:rPr lang="en-GB" sz="1800">
                <a:effectLst/>
                <a:latin typeface="Nunito" panose="00000500000000000000" pitchFamily="2" charset="0"/>
                <a:ea typeface="MS Mincho" panose="02020609040205080304" pitchFamily="49" charset="-128"/>
                <a:cs typeface="Calibri" panose="020F0502020204030204" pitchFamily="34" charset="0"/>
              </a:rPr>
              <a:t> know how to create a simple algorithm.</a:t>
            </a:r>
          </a:p>
          <a:p>
            <a:pPr lvl="0">
              <a:spcAft>
                <a:spcPts val="600"/>
              </a:spcAft>
              <a:buBlip>
                <a:blip r:embed="rId4"/>
              </a:buBlip>
            </a:pPr>
            <a:r>
              <a:rPr lang="en-GB" sz="1800">
                <a:latin typeface="Nunito" panose="00000500000000000000" pitchFamily="2" charset="0"/>
                <a:ea typeface="MS Mincho" panose="02020609040205080304" pitchFamily="49" charset="-128"/>
                <a:cs typeface="Calibri" panose="020F0502020204030204" pitchFamily="34" charset="0"/>
              </a:rPr>
              <a:t>I</a:t>
            </a:r>
            <a:r>
              <a:rPr lang="en-GB" sz="1800">
                <a:effectLst/>
                <a:latin typeface="Nunito" panose="00000500000000000000" pitchFamily="2" charset="0"/>
                <a:ea typeface="MS Mincho" panose="02020609040205080304" pitchFamily="49" charset="-128"/>
                <a:cs typeface="Calibri" panose="020F0502020204030204" pitchFamily="34" charset="0"/>
              </a:rPr>
              <a:t> know how to debug </a:t>
            </a:r>
            <a:r>
              <a:rPr lang="en-GB" sz="1800">
                <a:latin typeface="Nunito" panose="00000500000000000000" pitchFamily="2" charset="0"/>
                <a:ea typeface="MS Mincho" panose="02020609040205080304" pitchFamily="49" charset="-128"/>
                <a:cs typeface="Calibri" panose="020F0502020204030204" pitchFamily="34" charset="0"/>
              </a:rPr>
              <a:t>my</a:t>
            </a:r>
            <a:r>
              <a:rPr lang="en-GB" sz="1800">
                <a:effectLst/>
                <a:latin typeface="Nunito" panose="00000500000000000000" pitchFamily="2" charset="0"/>
                <a:ea typeface="MS Mincho" panose="02020609040205080304" pitchFamily="49" charset="-128"/>
                <a:cs typeface="Calibri" panose="020F0502020204030204" pitchFamily="34" charset="0"/>
              </a:rPr>
              <a:t> algorithm.</a:t>
            </a:r>
            <a:endParaRPr lang="en-GB" sz="1800">
              <a:effectLst/>
              <a:latin typeface="Nunito"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48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a:latin typeface="Palanquin Dark SemiBold" panose="020B0704020203020204" pitchFamily="34" charset="0"/>
                <a:cs typeface="Palanquin Dark SemiBold" panose="020B0704020203020204" pitchFamily="34" charset="0"/>
              </a:rPr>
              <a:t>Aims</a:t>
            </a: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lvl="0">
              <a:spcAft>
                <a:spcPts val="600"/>
              </a:spcAft>
              <a:buBlip>
                <a:blip r:embed="rId3"/>
              </a:buBlip>
            </a:pPr>
            <a:r>
              <a:rPr lang="en-GB" sz="1800">
                <a:effectLst/>
                <a:latin typeface="Nunito" panose="00000500000000000000" pitchFamily="2" charset="0"/>
                <a:ea typeface="Times New Roman" panose="02020603050405020304" pitchFamily="18" charset="0"/>
                <a:cs typeface="Times New Roman" panose="02020603050405020304" pitchFamily="18" charset="0"/>
              </a:rPr>
              <a:t>To </a:t>
            </a:r>
            <a:r>
              <a:rPr lang="en-GB" sz="1800">
                <a:effectLst/>
                <a:latin typeface="Nunito" panose="00000500000000000000" pitchFamily="2" charset="0"/>
                <a:ea typeface="MS Mincho" panose="02020609040205080304" pitchFamily="49" charset="-128"/>
                <a:cs typeface="Calibri" panose="020F0502020204030204" pitchFamily="34" charset="0"/>
              </a:rPr>
              <a:t>understand the functionality of the basic direction keys in Challenges 3 and 4.</a:t>
            </a:r>
          </a:p>
          <a:p>
            <a:pPr lvl="0">
              <a:spcAft>
                <a:spcPts val="600"/>
              </a:spcAft>
              <a:buBlip>
                <a:blip r:embed="rId3"/>
              </a:buBlip>
            </a:pPr>
            <a:r>
              <a:rPr lang="en-GB" sz="1800">
                <a:effectLst/>
                <a:latin typeface="Nunito" panose="00000500000000000000" pitchFamily="2" charset="0"/>
                <a:ea typeface="MS Mincho" panose="02020609040205080304" pitchFamily="49" charset="-128"/>
                <a:cs typeface="Calibri" panose="020F0502020204030204" pitchFamily="34" charset="0"/>
              </a:rPr>
              <a:t>To </a:t>
            </a:r>
            <a:r>
              <a:rPr lang="en-GB" sz="1800">
                <a:latin typeface="Nunito" panose="00000500000000000000" pitchFamily="2" charset="0"/>
              </a:rPr>
              <a:t>understand how to create and debug a set of instructions (algorithm).</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2</a:t>
            </a:r>
            <a:endParaRPr lang="en-GB" sz="105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vert="horz" lIns="91440" tIns="45720" rIns="91440" bIns="45720" rtlCol="0" anchor="t">
            <a:normAutofit/>
          </a:bodyPr>
          <a:lstStyle/>
          <a:p>
            <a:pPr>
              <a:spcAft>
                <a:spcPts val="600"/>
              </a:spcAft>
              <a:buBlip>
                <a:blip r:embed="rId3"/>
              </a:buBlip>
            </a:pPr>
            <a:r>
              <a:rPr lang="en-GB" sz="1800">
                <a:latin typeface="Nunito"/>
                <a:ea typeface="MS Mincho"/>
                <a:cs typeface="Calibri"/>
              </a:rPr>
              <a:t>Children can</a:t>
            </a:r>
            <a:r>
              <a:rPr lang="en-GB" sz="1800">
                <a:effectLst/>
                <a:latin typeface="Nunito"/>
                <a:ea typeface="MS Mincho"/>
                <a:cs typeface="Calibri"/>
              </a:rPr>
              <a:t> use diagonal direction keys to move the characters in the right direction.</a:t>
            </a:r>
          </a:p>
          <a:p>
            <a:pPr>
              <a:spcAft>
                <a:spcPts val="600"/>
              </a:spcAft>
              <a:buBlip>
                <a:blip r:embed="rId3"/>
              </a:buBlip>
            </a:pPr>
            <a:r>
              <a:rPr lang="en-GB" sz="1800">
                <a:latin typeface="Nunito"/>
                <a:ea typeface="MS Mincho"/>
                <a:cs typeface="Calibri"/>
              </a:rPr>
              <a:t>Children know</a:t>
            </a:r>
            <a:r>
              <a:rPr lang="en-GB" sz="1800">
                <a:effectLst/>
                <a:latin typeface="Nunito"/>
                <a:ea typeface="MS Mincho"/>
                <a:cs typeface="Calibri"/>
              </a:rPr>
              <a:t> how to create a simple algorithm.</a:t>
            </a:r>
          </a:p>
          <a:p>
            <a:pPr lvl="0">
              <a:spcAft>
                <a:spcPts val="600"/>
              </a:spcAft>
              <a:buBlip>
                <a:blip r:embed="rId3"/>
              </a:buBlip>
            </a:pPr>
            <a:r>
              <a:rPr lang="en-GB" sz="1800">
                <a:latin typeface="Nunito"/>
                <a:ea typeface="MS Mincho"/>
                <a:cs typeface="Calibri"/>
              </a:rPr>
              <a:t>Children</a:t>
            </a:r>
            <a:r>
              <a:rPr lang="en-GB" sz="1800">
                <a:effectLst/>
                <a:latin typeface="Nunito"/>
                <a:ea typeface="MS Mincho"/>
                <a:cs typeface="Calibri"/>
              </a:rPr>
              <a:t> know how to debug their algorithm.</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3</a:t>
            </a:r>
            <a:endParaRPr lang="en-GB" sz="105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543820" y="365125"/>
            <a:ext cx="10809980" cy="1049005"/>
          </a:xfrm>
        </p:spPr>
        <p:txBody>
          <a:bodyPr>
            <a:normAutofit/>
          </a:bodyPr>
          <a:lstStyle/>
          <a:p>
            <a:r>
              <a:rPr lang="en-GB"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2Go</a:t>
            </a:r>
            <a:endParaRPr lang="en-GB">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4</a:t>
            </a:r>
            <a:endParaRPr lang="en-GB" sz="1050"/>
          </a:p>
        </p:txBody>
      </p:sp>
      <p:sp>
        <p:nvSpPr>
          <p:cNvPr id="28" name="Content Placeholder 2">
            <a:extLst>
              <a:ext uri="{FF2B5EF4-FFF2-40B4-BE49-F238E27FC236}">
                <a16:creationId xmlns:a16="http://schemas.microsoft.com/office/drawing/2014/main" id="{7AB5A31B-2DEE-4D0E-BC68-136B02F1AF46}"/>
              </a:ext>
            </a:extLst>
          </p:cNvPr>
          <p:cNvSpPr>
            <a:spLocks noGrp="1"/>
          </p:cNvSpPr>
          <p:nvPr>
            <p:ph idx="1"/>
          </p:nvPr>
        </p:nvSpPr>
        <p:spPr>
          <a:xfrm>
            <a:off x="838200" y="2173512"/>
            <a:ext cx="5700823" cy="1049006"/>
          </a:xfrm>
        </p:spPr>
        <p:txBody>
          <a:bodyPr vert="horz" lIns="91440" tIns="45720" rIns="91440" bIns="45720" rtlCol="0" anchor="t">
            <a:normAutofit/>
          </a:bodyPr>
          <a:lstStyle/>
          <a:p>
            <a:pPr>
              <a:spcAft>
                <a:spcPts val="600"/>
              </a:spcAft>
              <a:buBlip>
                <a:blip r:embed="rId4"/>
              </a:buBlip>
            </a:pPr>
            <a:r>
              <a:rPr lang="en-GB" sz="1800">
                <a:effectLst/>
                <a:latin typeface="Nunito"/>
                <a:ea typeface="MS Mincho"/>
                <a:cs typeface="Calibri"/>
              </a:rPr>
              <a:t>Which challenges on 2Go did</a:t>
            </a:r>
            <a:r>
              <a:rPr lang="en-GB" sz="1800">
                <a:latin typeface="Nunito"/>
                <a:ea typeface="MS Mincho"/>
                <a:cs typeface="Calibri"/>
              </a:rPr>
              <a:t> you</a:t>
            </a:r>
            <a:r>
              <a:rPr lang="en-GB" sz="1800">
                <a:effectLst/>
                <a:latin typeface="Nunito"/>
                <a:ea typeface="MS Mincho"/>
                <a:cs typeface="Calibri"/>
              </a:rPr>
              <a:t> try last lesson?</a:t>
            </a:r>
          </a:p>
          <a:p>
            <a:pPr lvl="0">
              <a:spcAft>
                <a:spcPts val="600"/>
              </a:spcAft>
              <a:buBlip>
                <a:blip r:embed="rId4"/>
              </a:buBlip>
            </a:pPr>
            <a:r>
              <a:rPr lang="en-GB" sz="1800">
                <a:latin typeface="Nunito" panose="00000500000000000000" pitchFamily="2" charset="0"/>
                <a:ea typeface="MS Mincho" panose="02020609040205080304" pitchFamily="49" charset="-128"/>
                <a:cs typeface="Calibri" panose="020F0502020204030204" pitchFamily="34" charset="0"/>
              </a:rPr>
              <a:t>How did you control the character on the screen?</a:t>
            </a:r>
            <a:endParaRPr lang="en-GB" sz="1800">
              <a:effectLst/>
              <a:latin typeface="Nunito" panose="00000500000000000000" pitchFamily="2" charset="0"/>
              <a:ea typeface="MS Mincho" panose="02020609040205080304" pitchFamily="49" charset="-128"/>
              <a:cs typeface="Calibri" panose="020F0502020204030204" pitchFamily="34" charset="0"/>
            </a:endParaRPr>
          </a:p>
        </p:txBody>
      </p:sp>
      <p:sp>
        <p:nvSpPr>
          <p:cNvPr id="23" name="TextBox 22">
            <a:extLst>
              <a:ext uri="{FF2B5EF4-FFF2-40B4-BE49-F238E27FC236}">
                <a16:creationId xmlns:a16="http://schemas.microsoft.com/office/drawing/2014/main" id="{A8928B61-658E-4EE4-9143-925992D23E35}"/>
              </a:ext>
            </a:extLst>
          </p:cNvPr>
          <p:cNvSpPr txBox="1"/>
          <p:nvPr/>
        </p:nvSpPr>
        <p:spPr>
          <a:xfrm>
            <a:off x="543820" y="1395466"/>
            <a:ext cx="8786275" cy="369332"/>
          </a:xfrm>
          <a:prstGeom prst="rect">
            <a:avLst/>
          </a:prstGeom>
          <a:noFill/>
        </p:spPr>
        <p:txBody>
          <a:bodyPr wrap="square" rtlCol="0">
            <a:spAutoFit/>
          </a:bodyPr>
          <a:lstStyle/>
          <a:p>
            <a:r>
              <a:rPr lang="en-GB">
                <a:latin typeface="Nunito" panose="00000500000000000000" pitchFamily="2" charset="0"/>
              </a:rPr>
              <a:t>Open up </a:t>
            </a:r>
            <a:r>
              <a:rPr lang="en-GB">
                <a:latin typeface="Nunito" panose="00000500000000000000" pitchFamily="2" charset="0"/>
                <a:hlinkClick r:id="rId5"/>
              </a:rPr>
              <a:t>2Go</a:t>
            </a:r>
            <a:r>
              <a:rPr lang="en-GB">
                <a:latin typeface="Nunito" panose="00000500000000000000" pitchFamily="2" charset="0"/>
              </a:rPr>
              <a:t> from the tools section on Purple Mash.</a:t>
            </a:r>
          </a:p>
        </p:txBody>
      </p:sp>
      <p:pic>
        <p:nvPicPr>
          <p:cNvPr id="30" name="Picture 29">
            <a:extLst>
              <a:ext uri="{FF2B5EF4-FFF2-40B4-BE49-F238E27FC236}">
                <a16:creationId xmlns:a16="http://schemas.microsoft.com/office/drawing/2014/main" id="{C28DF37D-6691-476E-8130-40C0B47218AE}"/>
              </a:ext>
            </a:extLst>
          </p:cNvPr>
          <p:cNvPicPr>
            <a:picLocks noChangeAspect="1"/>
          </p:cNvPicPr>
          <p:nvPr/>
        </p:nvPicPr>
        <p:blipFill>
          <a:blip r:embed="rId6"/>
          <a:stretch>
            <a:fillRect/>
          </a:stretch>
        </p:blipFill>
        <p:spPr>
          <a:xfrm>
            <a:off x="6649365" y="1902926"/>
            <a:ext cx="5280366" cy="3915153"/>
          </a:xfrm>
          <a:prstGeom prst="rect">
            <a:avLst/>
          </a:prstGeom>
        </p:spPr>
      </p:pic>
      <p:pic>
        <p:nvPicPr>
          <p:cNvPr id="31" name="Picture 30">
            <a:extLst>
              <a:ext uri="{FF2B5EF4-FFF2-40B4-BE49-F238E27FC236}">
                <a16:creationId xmlns:a16="http://schemas.microsoft.com/office/drawing/2014/main" id="{AF0988D2-BCC6-400B-9F0D-9A75A99B455C}"/>
              </a:ext>
            </a:extLst>
          </p:cNvPr>
          <p:cNvPicPr/>
          <p:nvPr/>
        </p:nvPicPr>
        <p:blipFill>
          <a:blip r:embed="rId7"/>
          <a:stretch>
            <a:fillRect/>
          </a:stretch>
        </p:blipFill>
        <p:spPr>
          <a:xfrm>
            <a:off x="2677421" y="3540708"/>
            <a:ext cx="1285402" cy="2167058"/>
          </a:xfrm>
          <a:prstGeom prst="rect">
            <a:avLst/>
          </a:prstGeom>
          <a:effectLst>
            <a:outerShdw blurRad="50800" dist="38100" dir="2700000" algn="tl" rotWithShape="0">
              <a:prstClr val="black">
                <a:alpha val="40000"/>
              </a:prstClr>
            </a:outerShdw>
          </a:effectLst>
        </p:spPr>
      </p:pic>
      <p:pic>
        <p:nvPicPr>
          <p:cNvPr id="11" name="Picture 10">
            <a:hlinkClick r:id="rId5"/>
            <a:extLst>
              <a:ext uri="{FF2B5EF4-FFF2-40B4-BE49-F238E27FC236}">
                <a16:creationId xmlns:a16="http://schemas.microsoft.com/office/drawing/2014/main" id="{083F19DB-2024-4B1C-A63F-BE87302AA91A}"/>
              </a:ext>
            </a:extLst>
          </p:cNvPr>
          <p:cNvPicPr>
            <a:picLocks noChangeAspect="1"/>
          </p:cNvPicPr>
          <p:nvPr/>
        </p:nvPicPr>
        <p:blipFill>
          <a:blip r:embed="rId8"/>
          <a:stretch>
            <a:fillRect/>
          </a:stretch>
        </p:blipFill>
        <p:spPr>
          <a:xfrm>
            <a:off x="9163230" y="202526"/>
            <a:ext cx="1231271" cy="13415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6451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5</a:t>
            </a:r>
            <a:endParaRPr lang="en-GB" sz="1050"/>
          </a:p>
        </p:txBody>
      </p:sp>
      <p:grpSp>
        <p:nvGrpSpPr>
          <p:cNvPr id="32" name="Group 31">
            <a:extLst>
              <a:ext uri="{FF2B5EF4-FFF2-40B4-BE49-F238E27FC236}">
                <a16:creationId xmlns:a16="http://schemas.microsoft.com/office/drawing/2014/main" id="{6407A3C1-7C59-4733-87EE-EAAA0B038B2A}"/>
              </a:ext>
            </a:extLst>
          </p:cNvPr>
          <p:cNvGrpSpPr/>
          <p:nvPr/>
        </p:nvGrpSpPr>
        <p:grpSpPr>
          <a:xfrm>
            <a:off x="317205" y="255181"/>
            <a:ext cx="11645471" cy="2371476"/>
            <a:chOff x="317205" y="255181"/>
            <a:chExt cx="11645471" cy="2371476"/>
          </a:xfrm>
        </p:grpSpPr>
        <p:grpSp>
          <p:nvGrpSpPr>
            <p:cNvPr id="16" name="Group 15">
              <a:extLst>
                <a:ext uri="{FF2B5EF4-FFF2-40B4-BE49-F238E27FC236}">
                  <a16:creationId xmlns:a16="http://schemas.microsoft.com/office/drawing/2014/main" id="{97A6C4C2-9A2F-465A-8772-ACECC809BA9B}"/>
                </a:ext>
              </a:extLst>
            </p:cNvPr>
            <p:cNvGrpSpPr/>
            <p:nvPr/>
          </p:nvGrpSpPr>
          <p:grpSpPr>
            <a:xfrm>
              <a:off x="5215702" y="968879"/>
              <a:ext cx="6243084" cy="1507066"/>
              <a:chOff x="0" y="0"/>
              <a:chExt cx="5292825" cy="1363980"/>
            </a:xfrm>
            <a:effectLst>
              <a:outerShdw blurRad="50800" dist="38100" dir="2700000" algn="tl" rotWithShape="0">
                <a:prstClr val="black">
                  <a:alpha val="40000"/>
                </a:prstClr>
              </a:outerShdw>
            </a:effectLst>
          </p:grpSpPr>
          <p:sp>
            <p:nvSpPr>
              <p:cNvPr id="19" name="Arrow: Right 18">
                <a:extLst>
                  <a:ext uri="{FF2B5EF4-FFF2-40B4-BE49-F238E27FC236}">
                    <a16:creationId xmlns:a16="http://schemas.microsoft.com/office/drawing/2014/main" id="{7AFA96D2-CE4A-4634-8C53-AB75A176147B}"/>
                  </a:ext>
                </a:extLst>
              </p:cNvPr>
              <p:cNvSpPr/>
              <p:nvPr/>
            </p:nvSpPr>
            <p:spPr>
              <a:xfrm>
                <a:off x="1327484" y="557463"/>
                <a:ext cx="381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Arrow: Right 19">
                <a:extLst>
                  <a:ext uri="{FF2B5EF4-FFF2-40B4-BE49-F238E27FC236}">
                    <a16:creationId xmlns:a16="http://schemas.microsoft.com/office/drawing/2014/main" id="{4316C94B-BC0C-4B86-B55F-00615D5FA153}"/>
                  </a:ext>
                </a:extLst>
              </p:cNvPr>
              <p:cNvSpPr/>
              <p:nvPr/>
            </p:nvSpPr>
            <p:spPr>
              <a:xfrm>
                <a:off x="3749842" y="529389"/>
                <a:ext cx="43815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21" name="Picture 20">
                <a:extLst>
                  <a:ext uri="{FF2B5EF4-FFF2-40B4-BE49-F238E27FC236}">
                    <a16:creationId xmlns:a16="http://schemas.microsoft.com/office/drawing/2014/main" id="{AB2F67E1-8818-41A7-AD1A-CFEA70572111}"/>
                  </a:ext>
                </a:extLst>
              </p:cNvPr>
              <p:cNvPicPr>
                <a:picLocks noChangeAspect="1"/>
              </p:cNvPicPr>
              <p:nvPr/>
            </p:nvPicPr>
            <p:blipFill rotWithShape="1">
              <a:blip r:embed="rId4">
                <a:extLst>
                  <a:ext uri="{28A0092B-C50C-407E-A947-70E740481C1C}">
                    <a14:useLocalDpi xmlns:a14="http://schemas.microsoft.com/office/drawing/2010/main" val="0"/>
                  </a:ext>
                </a:extLst>
              </a:blip>
              <a:srcRect l="605" r="591" b="859"/>
              <a:stretch/>
            </p:blipFill>
            <p:spPr bwMode="auto">
              <a:xfrm>
                <a:off x="1819776" y="0"/>
                <a:ext cx="1828800" cy="1363980"/>
              </a:xfrm>
              <a:prstGeom prst="rect">
                <a:avLst/>
              </a:prstGeom>
              <a:ln>
                <a:solidFill>
                  <a:schemeClr val="bg2">
                    <a:lumMod val="75000"/>
                  </a:schemeClr>
                </a:solidFill>
              </a:ln>
              <a:extLst>
                <a:ext uri="{53640926-AAD7-44D8-BBD7-CCE9431645EC}">
                  <a14:shadowObscured xmlns:a14="http://schemas.microsoft.com/office/drawing/2010/main"/>
                </a:ext>
              </a:extLst>
            </p:spPr>
          </p:pic>
          <p:pic>
            <p:nvPicPr>
              <p:cNvPr id="22" name="Picture 21">
                <a:extLst>
                  <a:ext uri="{FF2B5EF4-FFF2-40B4-BE49-F238E27FC236}">
                    <a16:creationId xmlns:a16="http://schemas.microsoft.com/office/drawing/2014/main" id="{59BCC248-9163-4E17-B89A-27D2C6DC499A}"/>
                  </a:ext>
                </a:extLst>
              </p:cNvPr>
              <p:cNvPicPr>
                <a:picLocks noChangeAspect="1"/>
              </p:cNvPicPr>
              <p:nvPr/>
            </p:nvPicPr>
            <p:blipFill>
              <a:blip r:embed="rId5"/>
              <a:stretch>
                <a:fillRect/>
              </a:stretch>
            </p:blipFill>
            <p:spPr>
              <a:xfrm>
                <a:off x="0" y="430129"/>
                <a:ext cx="1209675" cy="405765"/>
              </a:xfrm>
              <a:prstGeom prst="rect">
                <a:avLst/>
              </a:prstGeom>
            </p:spPr>
          </p:pic>
          <p:pic>
            <p:nvPicPr>
              <p:cNvPr id="23" name="Picture 22">
                <a:extLst>
                  <a:ext uri="{FF2B5EF4-FFF2-40B4-BE49-F238E27FC236}">
                    <a16:creationId xmlns:a16="http://schemas.microsoft.com/office/drawing/2014/main" id="{5963FF05-13A1-4A9C-BB51-E32A71D6328E}"/>
                  </a:ext>
                </a:extLst>
              </p:cNvPr>
              <p:cNvPicPr>
                <a:picLocks noChangeAspect="1"/>
              </p:cNvPicPr>
              <p:nvPr/>
            </p:nvPicPr>
            <p:blipFill>
              <a:blip r:embed="rId6"/>
              <a:stretch>
                <a:fillRect/>
              </a:stretch>
            </p:blipFill>
            <p:spPr>
              <a:xfrm>
                <a:off x="4326355" y="168442"/>
                <a:ext cx="966470" cy="972185"/>
              </a:xfrm>
              <a:prstGeom prst="rect">
                <a:avLst/>
              </a:prstGeom>
              <a:ln>
                <a:solidFill>
                  <a:schemeClr val="bg2">
                    <a:lumMod val="75000"/>
                  </a:schemeClr>
                </a:solidFill>
              </a:ln>
            </p:spPr>
          </p:pic>
        </p:grpSp>
        <p:sp>
          <p:nvSpPr>
            <p:cNvPr id="27" name="TextBox 26">
              <a:extLst>
                <a:ext uri="{FF2B5EF4-FFF2-40B4-BE49-F238E27FC236}">
                  <a16:creationId xmlns:a16="http://schemas.microsoft.com/office/drawing/2014/main" id="{052777B5-E32C-4CA0-AB20-06371A1A6837}"/>
                </a:ext>
              </a:extLst>
            </p:cNvPr>
            <p:cNvSpPr txBox="1"/>
            <p:nvPr/>
          </p:nvSpPr>
          <p:spPr>
            <a:xfrm>
              <a:off x="317205" y="1532992"/>
              <a:ext cx="7646581" cy="369332"/>
            </a:xfrm>
            <a:prstGeom prst="rect">
              <a:avLst/>
            </a:prstGeom>
            <a:noFill/>
          </p:spPr>
          <p:txBody>
            <a:bodyPr wrap="square" rtlCol="0">
              <a:spAutoFit/>
            </a:bodyPr>
            <a:lstStyle/>
            <a:p>
              <a:r>
                <a:rPr lang="en-GB">
                  <a:latin typeface="Nunito" panose="00000500000000000000" pitchFamily="2" charset="0"/>
                </a:rPr>
                <a:t>Open up Challenge 3 on </a:t>
              </a:r>
              <a:r>
                <a:rPr lang="en-GB">
                  <a:latin typeface="Nunito" panose="00000500000000000000" pitchFamily="2" charset="0"/>
                  <a:hlinkClick r:id="rId7"/>
                </a:rPr>
                <a:t>2Go</a:t>
              </a:r>
              <a:r>
                <a:rPr lang="en-GB">
                  <a:latin typeface="Nunito" panose="00000500000000000000" pitchFamily="2" charset="0"/>
                </a:rPr>
                <a:t>.</a:t>
              </a:r>
            </a:p>
          </p:txBody>
        </p:sp>
        <p:pic>
          <p:nvPicPr>
            <p:cNvPr id="29" name="Picture 28">
              <a:extLst>
                <a:ext uri="{FF2B5EF4-FFF2-40B4-BE49-F238E27FC236}">
                  <a16:creationId xmlns:a16="http://schemas.microsoft.com/office/drawing/2014/main" id="{D4B9744F-4E44-480B-AE5C-AE7694162056}"/>
                </a:ext>
              </a:extLst>
            </p:cNvPr>
            <p:cNvPicPr>
              <a:picLocks noChangeAspect="1"/>
            </p:cNvPicPr>
            <p:nvPr/>
          </p:nvPicPr>
          <p:blipFill>
            <a:blip r:embed="rId8"/>
            <a:stretch>
              <a:fillRect/>
            </a:stretch>
          </p:blipFill>
          <p:spPr>
            <a:xfrm>
              <a:off x="10267226" y="931207"/>
              <a:ext cx="1695450" cy="16954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1" name="TextBox 30">
              <a:extLst>
                <a:ext uri="{FF2B5EF4-FFF2-40B4-BE49-F238E27FC236}">
                  <a16:creationId xmlns:a16="http://schemas.microsoft.com/office/drawing/2014/main" id="{B24CA429-3A37-4F38-8B55-08D996CA12F4}"/>
                </a:ext>
              </a:extLst>
            </p:cNvPr>
            <p:cNvSpPr txBox="1"/>
            <p:nvPr/>
          </p:nvSpPr>
          <p:spPr>
            <a:xfrm>
              <a:off x="317205" y="255181"/>
              <a:ext cx="6541100"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Challenge 3</a:t>
              </a:r>
              <a:endParaRPr lang="en-GB" sz="4400"/>
            </a:p>
          </p:txBody>
        </p:sp>
      </p:grpSp>
      <p:grpSp>
        <p:nvGrpSpPr>
          <p:cNvPr id="38" name="Group 37">
            <a:extLst>
              <a:ext uri="{FF2B5EF4-FFF2-40B4-BE49-F238E27FC236}">
                <a16:creationId xmlns:a16="http://schemas.microsoft.com/office/drawing/2014/main" id="{1999ECBA-FAD0-4A0A-A8A2-7502B753D927}"/>
              </a:ext>
            </a:extLst>
          </p:cNvPr>
          <p:cNvGrpSpPr/>
          <p:nvPr/>
        </p:nvGrpSpPr>
        <p:grpSpPr>
          <a:xfrm>
            <a:off x="739412" y="3008877"/>
            <a:ext cx="7818310" cy="3071442"/>
            <a:chOff x="622454" y="3047064"/>
            <a:chExt cx="7818310" cy="3071442"/>
          </a:xfrm>
        </p:grpSpPr>
        <p:pic>
          <p:nvPicPr>
            <p:cNvPr id="30" name="Picture 29">
              <a:extLst>
                <a:ext uri="{FF2B5EF4-FFF2-40B4-BE49-F238E27FC236}">
                  <a16:creationId xmlns:a16="http://schemas.microsoft.com/office/drawing/2014/main" id="{2AD45334-C66B-4868-9A67-7A3A3A73D8C4}"/>
                </a:ext>
              </a:extLst>
            </p:cNvPr>
            <p:cNvPicPr/>
            <p:nvPr/>
          </p:nvPicPr>
          <p:blipFill>
            <a:blip r:embed="rId9"/>
            <a:stretch>
              <a:fillRect/>
            </a:stretch>
          </p:blipFill>
          <p:spPr>
            <a:xfrm>
              <a:off x="6538747" y="3047969"/>
              <a:ext cx="1902017" cy="3070537"/>
            </a:xfrm>
            <a:prstGeom prst="rect">
              <a:avLst/>
            </a:prstGeom>
            <a:effectLst>
              <a:outerShdw blurRad="50800" dist="38100" dir="2700000" algn="tl" rotWithShape="0">
                <a:prstClr val="black">
                  <a:alpha val="40000"/>
                </a:prstClr>
              </a:outerShdw>
            </a:effectLst>
          </p:spPr>
        </p:pic>
        <p:sp>
          <p:nvSpPr>
            <p:cNvPr id="35" name="TextBox 34">
              <a:extLst>
                <a:ext uri="{FF2B5EF4-FFF2-40B4-BE49-F238E27FC236}">
                  <a16:creationId xmlns:a16="http://schemas.microsoft.com/office/drawing/2014/main" id="{33817DDD-DA8D-44FD-A8C3-D41DF758751B}"/>
                </a:ext>
              </a:extLst>
            </p:cNvPr>
            <p:cNvSpPr txBox="1"/>
            <p:nvPr/>
          </p:nvSpPr>
          <p:spPr>
            <a:xfrm>
              <a:off x="622454" y="3047064"/>
              <a:ext cx="6020105" cy="1985159"/>
            </a:xfrm>
            <a:prstGeom prst="rect">
              <a:avLst/>
            </a:prstGeom>
            <a:noFill/>
          </p:spPr>
          <p:txBody>
            <a:bodyPr wrap="square" rtlCol="0">
              <a:spAutoFit/>
            </a:bodyPr>
            <a:lstStyle/>
            <a:p>
              <a:r>
                <a:rPr lang="en-GB">
                  <a:latin typeface="Nunito" panose="00000500000000000000" pitchFamily="2" charset="0"/>
                </a:rPr>
                <a:t>Look at the new direction keys.</a:t>
              </a:r>
            </a:p>
            <a:p>
              <a:endParaRPr lang="en-GB">
                <a:latin typeface="Nunito" panose="00000500000000000000" pitchFamily="2" charset="0"/>
              </a:endParaRPr>
            </a:p>
            <a:p>
              <a:pPr lvl="0">
                <a:spcAft>
                  <a:spcPts val="600"/>
                </a:spcAft>
                <a:buBlip>
                  <a:blip r:embed="rId10"/>
                </a:buBlip>
              </a:pPr>
              <a:r>
                <a:rPr lang="en-GB" sz="1800">
                  <a:effectLst/>
                  <a:latin typeface="Nunito" panose="00000500000000000000" pitchFamily="2" charset="0"/>
                  <a:ea typeface="MS Mincho" panose="02020609040205080304" pitchFamily="49" charset="-128"/>
                  <a:cs typeface="Calibri" panose="020F0502020204030204" pitchFamily="34" charset="0"/>
                </a:rPr>
                <a:t>  Which direction keys have been added?</a:t>
              </a:r>
            </a:p>
            <a:p>
              <a:pPr lvl="0">
                <a:spcAft>
                  <a:spcPts val="600"/>
                </a:spcAft>
                <a:buBlip>
                  <a:blip r:embed="rId10"/>
                </a:buBlip>
              </a:pPr>
              <a:r>
                <a:rPr lang="en-GB" sz="1800">
                  <a:effectLst/>
                  <a:latin typeface="Nunito" panose="00000500000000000000" pitchFamily="2" charset="0"/>
                  <a:ea typeface="MS Mincho" panose="02020609040205080304" pitchFamily="49" charset="-128"/>
                  <a:cs typeface="Calibri" panose="020F0502020204030204" pitchFamily="34" charset="0"/>
                </a:rPr>
                <a:t>  What do you think these new keys will do?</a:t>
              </a:r>
            </a:p>
            <a:p>
              <a:pPr lvl="0">
                <a:spcAft>
                  <a:spcPts val="600"/>
                </a:spcAft>
                <a:buBlip>
                  <a:blip r:embed="rId10"/>
                </a:buBlip>
              </a:pPr>
              <a:r>
                <a:rPr lang="en-GB" sz="1800">
                  <a:effectLst/>
                  <a:latin typeface="Nunito" panose="00000500000000000000" pitchFamily="2" charset="0"/>
                  <a:ea typeface="MS Mincho" panose="02020609040205080304" pitchFamily="49" charset="-128"/>
                  <a:cs typeface="Calibri" panose="020F0502020204030204" pitchFamily="34" charset="0"/>
                </a:rPr>
                <a:t>  Which way will they make the character move?</a:t>
              </a:r>
            </a:p>
            <a:p>
              <a:endParaRPr lang="en-GB">
                <a:latin typeface="Nunito" panose="00000500000000000000" pitchFamily="2" charset="0"/>
              </a:endParaRPr>
            </a:p>
          </p:txBody>
        </p:sp>
      </p:grpSp>
    </p:spTree>
    <p:extLst>
      <p:ext uri="{BB962C8B-B14F-4D97-AF65-F5344CB8AC3E}">
        <p14:creationId xmlns:p14="http://schemas.microsoft.com/office/powerpoint/2010/main" val="263178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6</a:t>
            </a:r>
            <a:endParaRPr lang="en-GB" sz="1050"/>
          </a:p>
        </p:txBody>
      </p:sp>
      <p:sp>
        <p:nvSpPr>
          <p:cNvPr id="27" name="TextBox 26">
            <a:extLst>
              <a:ext uri="{FF2B5EF4-FFF2-40B4-BE49-F238E27FC236}">
                <a16:creationId xmlns:a16="http://schemas.microsoft.com/office/drawing/2014/main" id="{052777B5-E32C-4CA0-AB20-06371A1A6837}"/>
              </a:ext>
            </a:extLst>
          </p:cNvPr>
          <p:cNvSpPr txBox="1"/>
          <p:nvPr/>
        </p:nvSpPr>
        <p:spPr>
          <a:xfrm>
            <a:off x="262243" y="1485118"/>
            <a:ext cx="7646581" cy="646331"/>
          </a:xfrm>
          <a:prstGeom prst="rect">
            <a:avLst/>
          </a:prstGeom>
          <a:noFill/>
        </p:spPr>
        <p:txBody>
          <a:bodyPr wrap="square" rtlCol="0">
            <a:spAutoFit/>
          </a:bodyPr>
          <a:lstStyle/>
          <a:p>
            <a:r>
              <a:rPr lang="en-GB">
                <a:latin typeface="Nunito" panose="00000500000000000000" pitchFamily="2" charset="0"/>
              </a:rPr>
              <a:t>You now have the option of cutting across the water by using the diagonal direction keys.</a:t>
            </a:r>
          </a:p>
        </p:txBody>
      </p:sp>
      <p:sp>
        <p:nvSpPr>
          <p:cNvPr id="31" name="TextBox 30">
            <a:extLst>
              <a:ext uri="{FF2B5EF4-FFF2-40B4-BE49-F238E27FC236}">
                <a16:creationId xmlns:a16="http://schemas.microsoft.com/office/drawing/2014/main" id="{B24CA429-3A37-4F38-8B55-08D996CA12F4}"/>
              </a:ext>
            </a:extLst>
          </p:cNvPr>
          <p:cNvSpPr txBox="1"/>
          <p:nvPr/>
        </p:nvSpPr>
        <p:spPr>
          <a:xfrm>
            <a:off x="317205" y="255181"/>
            <a:ext cx="6541100"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Challenge 3</a:t>
            </a:r>
            <a:endParaRPr lang="en-GB" sz="4400"/>
          </a:p>
        </p:txBody>
      </p:sp>
      <p:pic>
        <p:nvPicPr>
          <p:cNvPr id="30" name="Picture 29">
            <a:extLst>
              <a:ext uri="{FF2B5EF4-FFF2-40B4-BE49-F238E27FC236}">
                <a16:creationId xmlns:a16="http://schemas.microsoft.com/office/drawing/2014/main" id="{2AD45334-C66B-4868-9A67-7A3A3A73D8C4}"/>
              </a:ext>
            </a:extLst>
          </p:cNvPr>
          <p:cNvPicPr/>
          <p:nvPr/>
        </p:nvPicPr>
        <p:blipFill>
          <a:blip r:embed="rId4"/>
          <a:stretch>
            <a:fillRect/>
          </a:stretch>
        </p:blipFill>
        <p:spPr>
          <a:xfrm>
            <a:off x="6012295" y="2246813"/>
            <a:ext cx="1159225" cy="1861783"/>
          </a:xfrm>
          <a:prstGeom prst="rect">
            <a:avLst/>
          </a:prstGeom>
          <a:effectLst>
            <a:outerShdw blurRad="50800" dist="38100" dir="2700000" algn="tl" rotWithShape="0">
              <a:prstClr val="black">
                <a:alpha val="40000"/>
              </a:prstClr>
            </a:outerShdw>
          </a:effectLst>
        </p:spPr>
      </p:pic>
      <p:sp>
        <p:nvSpPr>
          <p:cNvPr id="18" name="TextBox 17">
            <a:extLst>
              <a:ext uri="{FF2B5EF4-FFF2-40B4-BE49-F238E27FC236}">
                <a16:creationId xmlns:a16="http://schemas.microsoft.com/office/drawing/2014/main" id="{6BEAEA46-9E5B-4AB9-AF45-2B574BF23ECD}"/>
              </a:ext>
            </a:extLst>
          </p:cNvPr>
          <p:cNvSpPr txBox="1"/>
          <p:nvPr/>
        </p:nvSpPr>
        <p:spPr>
          <a:xfrm>
            <a:off x="47847" y="1045356"/>
            <a:ext cx="8167577" cy="369332"/>
          </a:xfrm>
          <a:prstGeom prst="rect">
            <a:avLst/>
          </a:prstGeom>
          <a:noFill/>
        </p:spPr>
        <p:txBody>
          <a:bodyPr wrap="square">
            <a:spAutoFit/>
          </a:bodyPr>
          <a:lstStyle/>
          <a:p>
            <a:r>
              <a:rPr lang="en-GB" b="1">
                <a:latin typeface="Nunito" panose="00000500000000000000" pitchFamily="2" charset="0"/>
              </a:rPr>
              <a:t>Challenge: Visit the four island ports in order and then go to the lighthouse. </a:t>
            </a:r>
          </a:p>
        </p:txBody>
      </p:sp>
      <p:pic>
        <p:nvPicPr>
          <p:cNvPr id="3" name="Picture 2">
            <a:extLst>
              <a:ext uri="{FF2B5EF4-FFF2-40B4-BE49-F238E27FC236}">
                <a16:creationId xmlns:a16="http://schemas.microsoft.com/office/drawing/2014/main" id="{F20C69F2-53A4-46F9-8FCE-3EB3197D361A}"/>
              </a:ext>
            </a:extLst>
          </p:cNvPr>
          <p:cNvPicPr>
            <a:picLocks noChangeAspect="1"/>
          </p:cNvPicPr>
          <p:nvPr/>
        </p:nvPicPr>
        <p:blipFill>
          <a:blip r:embed="rId5"/>
          <a:stretch>
            <a:fillRect/>
          </a:stretch>
        </p:blipFill>
        <p:spPr>
          <a:xfrm>
            <a:off x="286955" y="2201879"/>
            <a:ext cx="4954896" cy="3705052"/>
          </a:xfrm>
          <a:prstGeom prst="rect">
            <a:avLst/>
          </a:prstGeom>
        </p:spPr>
      </p:pic>
      <p:sp>
        <p:nvSpPr>
          <p:cNvPr id="24" name="Rectangle: Rounded Corners 23">
            <a:extLst>
              <a:ext uri="{FF2B5EF4-FFF2-40B4-BE49-F238E27FC236}">
                <a16:creationId xmlns:a16="http://schemas.microsoft.com/office/drawing/2014/main" id="{9E222199-0F43-446F-BE38-21952D4CBEE9}"/>
              </a:ext>
            </a:extLst>
          </p:cNvPr>
          <p:cNvSpPr/>
          <p:nvPr/>
        </p:nvSpPr>
        <p:spPr>
          <a:xfrm>
            <a:off x="8208362" y="835223"/>
            <a:ext cx="3721395" cy="411954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205F1E50-B115-4DE4-8989-1ECA17DCAA7A}"/>
              </a:ext>
            </a:extLst>
          </p:cNvPr>
          <p:cNvSpPr txBox="1"/>
          <p:nvPr/>
        </p:nvSpPr>
        <p:spPr>
          <a:xfrm>
            <a:off x="8330940" y="953646"/>
            <a:ext cx="3391785" cy="3751027"/>
          </a:xfrm>
          <a:prstGeom prst="rect">
            <a:avLst/>
          </a:prstGeom>
          <a:noFill/>
        </p:spPr>
        <p:txBody>
          <a:bodyPr wrap="square" rtlCol="0">
            <a:spAutoFit/>
          </a:bodyPr>
          <a:lstStyle/>
          <a:p>
            <a:pPr algn="ctr"/>
            <a:r>
              <a:rPr lang="en-GB" sz="1400" b="1">
                <a:effectLst/>
                <a:latin typeface="Nunito" panose="00000500000000000000" pitchFamily="2" charset="0"/>
                <a:ea typeface="MS Mincho" panose="02020609040205080304" pitchFamily="49" charset="-128"/>
                <a:cs typeface="Times New Roman" panose="02020603050405020304" pitchFamily="18" charset="0"/>
              </a:rPr>
              <a:t>Suggested Questions:</a:t>
            </a:r>
          </a:p>
          <a:p>
            <a:pPr algn="ctr"/>
            <a:endParaRPr lang="en-GB" sz="1400">
              <a:effectLst/>
              <a:latin typeface="Nunito" panose="00000500000000000000" pitchFamily="2" charset="0"/>
              <a:ea typeface="MS Mincho" panose="02020609040205080304" pitchFamily="49" charset="-128"/>
              <a:cs typeface="Times New Roman" panose="02020603050405020304" pitchFamily="18" charset="0"/>
            </a:endParaRPr>
          </a:p>
          <a:p>
            <a:pPr marL="342900" lvl="0" indent="-342900">
              <a:lnSpc>
                <a:spcPts val="1755"/>
              </a:lnSpc>
              <a:buFont typeface="Symbol" panose="05050102010706020507" pitchFamily="18" charset="2"/>
              <a:buChar char=""/>
            </a:pPr>
            <a:r>
              <a:rPr lang="en-GB" sz="1400">
                <a:effectLst/>
                <a:latin typeface="Nunito" panose="00000500000000000000" pitchFamily="2" charset="0"/>
                <a:ea typeface="MS Mincho" panose="02020609040205080304" pitchFamily="49" charset="-128"/>
                <a:cs typeface="Times New Roman" panose="02020603050405020304" pitchFamily="18" charset="0"/>
              </a:rPr>
              <a:t>Which is going to be the fastest way to get to the next island? </a:t>
            </a:r>
          </a:p>
          <a:p>
            <a:pPr marL="342900" lvl="0" indent="-342900">
              <a:lnSpc>
                <a:spcPts val="1755"/>
              </a:lnSpc>
              <a:buFont typeface="Symbol" panose="05050102010706020507" pitchFamily="18" charset="2"/>
              <a:buChar char=""/>
            </a:pPr>
            <a:r>
              <a:rPr lang="en-GB" sz="1400">
                <a:effectLst/>
                <a:latin typeface="Nunito" panose="00000500000000000000" pitchFamily="2" charset="0"/>
                <a:ea typeface="MS Mincho" panose="02020609040205080304" pitchFamily="49" charset="-128"/>
                <a:cs typeface="Times New Roman" panose="02020603050405020304" pitchFamily="18" charset="0"/>
              </a:rPr>
              <a:t>How will you know which island to go to next?</a:t>
            </a:r>
          </a:p>
          <a:p>
            <a:pPr marL="342900" lvl="0" indent="-342900">
              <a:lnSpc>
                <a:spcPts val="1755"/>
              </a:lnSpc>
              <a:buFont typeface="Symbol" panose="05050102010706020507" pitchFamily="18" charset="2"/>
              <a:buChar char=""/>
            </a:pPr>
            <a:r>
              <a:rPr lang="en-GB" sz="1400">
                <a:effectLst/>
                <a:latin typeface="Nunito" panose="00000500000000000000" pitchFamily="2" charset="0"/>
                <a:ea typeface="MS Mincho" panose="02020609040205080304" pitchFamily="49" charset="-128"/>
                <a:cs typeface="Times New Roman" panose="02020603050405020304" pitchFamily="18" charset="0"/>
              </a:rPr>
              <a:t>Does having more direction keys to choose from make it easier? </a:t>
            </a:r>
          </a:p>
          <a:p>
            <a:pPr marL="342900" lvl="0" indent="-342900">
              <a:lnSpc>
                <a:spcPts val="1755"/>
              </a:lnSpc>
              <a:buFont typeface="Symbol" panose="05050102010706020507" pitchFamily="18" charset="2"/>
              <a:buChar char=""/>
            </a:pPr>
            <a:r>
              <a:rPr lang="en-GB" sz="1400">
                <a:effectLst/>
                <a:latin typeface="Nunito" panose="00000500000000000000" pitchFamily="2" charset="0"/>
                <a:ea typeface="MS Mincho" panose="02020609040205080304" pitchFamily="49" charset="-128"/>
                <a:cs typeface="Times New Roman" panose="02020603050405020304" pitchFamily="18" charset="0"/>
              </a:rPr>
              <a:t>Find the shortest route to visit the three islands. Look at the route your friend has taken; is their route different to your route? How many commands did they use?</a:t>
            </a:r>
          </a:p>
          <a:p>
            <a:pPr marL="342900" lvl="0" indent="-342900">
              <a:lnSpc>
                <a:spcPts val="1755"/>
              </a:lnSpc>
              <a:spcAft>
                <a:spcPts val="600"/>
              </a:spcAft>
              <a:buFont typeface="Symbol" panose="05050102010706020507" pitchFamily="18" charset="2"/>
              <a:buChar char=""/>
            </a:pPr>
            <a:r>
              <a:rPr lang="en-GB" sz="1400">
                <a:effectLst/>
                <a:latin typeface="Nunito" panose="00000500000000000000" pitchFamily="2" charset="0"/>
                <a:ea typeface="MS Mincho" panose="02020609040205080304" pitchFamily="49" charset="-128"/>
                <a:cs typeface="Times New Roman" panose="02020603050405020304" pitchFamily="18" charset="0"/>
              </a:rPr>
              <a:t>Show the children how to choose a different colour for the pen each time they visit a new island.</a:t>
            </a:r>
          </a:p>
        </p:txBody>
      </p:sp>
      <p:sp>
        <p:nvSpPr>
          <p:cNvPr id="26" name="TextBox 25">
            <a:extLst>
              <a:ext uri="{FF2B5EF4-FFF2-40B4-BE49-F238E27FC236}">
                <a16:creationId xmlns:a16="http://schemas.microsoft.com/office/drawing/2014/main" id="{5B7B86FE-DD6D-47CD-9A52-858CDCA46102}"/>
              </a:ext>
            </a:extLst>
          </p:cNvPr>
          <p:cNvSpPr txBox="1"/>
          <p:nvPr/>
        </p:nvSpPr>
        <p:spPr>
          <a:xfrm>
            <a:off x="5403113" y="5388821"/>
            <a:ext cx="6944832" cy="369332"/>
          </a:xfrm>
          <a:prstGeom prst="rect">
            <a:avLst/>
          </a:prstGeom>
          <a:noFill/>
        </p:spPr>
        <p:txBody>
          <a:bodyPr wrap="square" rtlCol="0">
            <a:spAutoFit/>
          </a:bodyPr>
          <a:lstStyle/>
          <a:p>
            <a:r>
              <a:rPr lang="en-GB">
                <a:latin typeface="Nunito" panose="00000500000000000000" pitchFamily="2" charset="0"/>
              </a:rPr>
              <a:t>Now have a go at completing the challenge on your own device.</a:t>
            </a:r>
          </a:p>
        </p:txBody>
      </p:sp>
    </p:spTree>
    <p:extLst>
      <p:ext uri="{BB962C8B-B14F-4D97-AF65-F5344CB8AC3E}">
        <p14:creationId xmlns:p14="http://schemas.microsoft.com/office/powerpoint/2010/main" val="99324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a:t>
            </a:r>
            <a:r>
              <a:rPr lang="en-US" sz="1050">
                <a:latin typeface="Palanquin" panose="020B0004020203020204" pitchFamily="34" charset="0"/>
                <a:ea typeface="Calibri" panose="020F0502020204030204" pitchFamily="34" charset="0"/>
              </a:rPr>
              <a:t>7</a:t>
            </a:r>
            <a:endParaRPr lang="en-GB" sz="1050"/>
          </a:p>
        </p:txBody>
      </p:sp>
      <p:grpSp>
        <p:nvGrpSpPr>
          <p:cNvPr id="34" name="Group 33">
            <a:extLst>
              <a:ext uri="{FF2B5EF4-FFF2-40B4-BE49-F238E27FC236}">
                <a16:creationId xmlns:a16="http://schemas.microsoft.com/office/drawing/2014/main" id="{AC9E9CC8-308B-4BA0-9D26-3C54B290E100}"/>
              </a:ext>
            </a:extLst>
          </p:cNvPr>
          <p:cNvGrpSpPr/>
          <p:nvPr/>
        </p:nvGrpSpPr>
        <p:grpSpPr>
          <a:xfrm>
            <a:off x="406425" y="313672"/>
            <a:ext cx="11048016" cy="3314666"/>
            <a:chOff x="206956" y="179330"/>
            <a:chExt cx="11048016" cy="3314666"/>
          </a:xfrm>
        </p:grpSpPr>
        <p:sp>
          <p:nvSpPr>
            <p:cNvPr id="10" name="TextBox 9">
              <a:extLst>
                <a:ext uri="{FF2B5EF4-FFF2-40B4-BE49-F238E27FC236}">
                  <a16:creationId xmlns:a16="http://schemas.microsoft.com/office/drawing/2014/main" id="{12D8861D-21A1-4A19-A2A4-9379F1215E7D}"/>
                </a:ext>
              </a:extLst>
            </p:cNvPr>
            <p:cNvSpPr txBox="1"/>
            <p:nvPr/>
          </p:nvSpPr>
          <p:spPr>
            <a:xfrm>
              <a:off x="206956" y="1234748"/>
              <a:ext cx="6629780" cy="1754326"/>
            </a:xfrm>
            <a:prstGeom prst="rect">
              <a:avLst/>
            </a:prstGeom>
            <a:noFill/>
          </p:spPr>
          <p:txBody>
            <a:bodyPr wrap="square" rtlCol="0">
              <a:spAutoFit/>
            </a:bodyPr>
            <a:lstStyle/>
            <a:p>
              <a:r>
                <a:rPr lang="en-GB" dirty="0">
                  <a:latin typeface="Nunito" panose="00000500000000000000" pitchFamily="2" charset="0"/>
                </a:rPr>
                <a:t>Open challenge 4 on </a:t>
              </a:r>
              <a:r>
                <a:rPr lang="en-GB" dirty="0">
                  <a:latin typeface="Nunito" panose="00000500000000000000" pitchFamily="2" charset="0"/>
                  <a:hlinkClick r:id="rId4"/>
                </a:rPr>
                <a:t>2Go</a:t>
              </a:r>
              <a:r>
                <a:rPr lang="en-GB" dirty="0">
                  <a:latin typeface="Nunito" panose="00000500000000000000" pitchFamily="2" charset="0"/>
                </a:rPr>
                <a:t>.</a:t>
              </a:r>
            </a:p>
            <a:p>
              <a:endParaRPr lang="en-GB" dirty="0">
                <a:latin typeface="Nunito" panose="00000500000000000000" pitchFamily="2" charset="0"/>
              </a:endParaRPr>
            </a:p>
            <a:p>
              <a:r>
                <a:rPr lang="en-GB" b="1" dirty="0">
                  <a:latin typeface="Nunito" panose="00000500000000000000" pitchFamily="2" charset="0"/>
                </a:rPr>
                <a:t>Challenge: Get Little Red Riding Hood to Granny’s cottage. Don’t get her eaten on the way!</a:t>
              </a:r>
            </a:p>
            <a:p>
              <a:endParaRPr lang="en-GB" b="1" dirty="0">
                <a:latin typeface="Nunito" panose="00000500000000000000" pitchFamily="2" charset="0"/>
              </a:endParaRPr>
            </a:p>
            <a:p>
              <a:r>
                <a:rPr lang="en-GB" dirty="0">
                  <a:latin typeface="Nunito" panose="00000500000000000000" pitchFamily="2" charset="0"/>
                </a:rPr>
                <a:t>How does this challenge look different to Challenge 3?</a:t>
              </a:r>
            </a:p>
          </p:txBody>
        </p:sp>
        <p:sp>
          <p:nvSpPr>
            <p:cNvPr id="11" name="TextBox 10">
              <a:extLst>
                <a:ext uri="{FF2B5EF4-FFF2-40B4-BE49-F238E27FC236}">
                  <a16:creationId xmlns:a16="http://schemas.microsoft.com/office/drawing/2014/main" id="{EBDC43B7-4632-45A2-AFC1-15A1422BD23F}"/>
                </a:ext>
              </a:extLst>
            </p:cNvPr>
            <p:cNvSpPr txBox="1"/>
            <p:nvPr/>
          </p:nvSpPr>
          <p:spPr>
            <a:xfrm>
              <a:off x="317205" y="386569"/>
              <a:ext cx="6519531"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Challenge 4</a:t>
              </a:r>
              <a:endParaRPr lang="en-GB" sz="4400"/>
            </a:p>
          </p:txBody>
        </p:sp>
        <p:pic>
          <p:nvPicPr>
            <p:cNvPr id="33" name="Picture 32">
              <a:extLst>
                <a:ext uri="{FF2B5EF4-FFF2-40B4-BE49-F238E27FC236}">
                  <a16:creationId xmlns:a16="http://schemas.microsoft.com/office/drawing/2014/main" id="{B36E41A0-2141-4D3D-95ED-268E332CCC39}"/>
                </a:ext>
              </a:extLst>
            </p:cNvPr>
            <p:cNvPicPr>
              <a:picLocks noChangeAspect="1"/>
            </p:cNvPicPr>
            <p:nvPr/>
          </p:nvPicPr>
          <p:blipFill>
            <a:blip r:embed="rId5"/>
            <a:stretch>
              <a:fillRect/>
            </a:stretch>
          </p:blipFill>
          <p:spPr>
            <a:xfrm>
              <a:off x="6836736" y="179330"/>
              <a:ext cx="4418236" cy="3314666"/>
            </a:xfrm>
            <a:prstGeom prst="rect">
              <a:avLst/>
            </a:prstGeom>
          </p:spPr>
        </p:pic>
      </p:grpSp>
      <p:grpSp>
        <p:nvGrpSpPr>
          <p:cNvPr id="41" name="Group 40">
            <a:extLst>
              <a:ext uri="{FF2B5EF4-FFF2-40B4-BE49-F238E27FC236}">
                <a16:creationId xmlns:a16="http://schemas.microsoft.com/office/drawing/2014/main" id="{5DE1AE5A-09A9-47B5-808D-B54ED96ECD0F}"/>
              </a:ext>
            </a:extLst>
          </p:cNvPr>
          <p:cNvGrpSpPr/>
          <p:nvPr/>
        </p:nvGrpSpPr>
        <p:grpSpPr>
          <a:xfrm>
            <a:off x="947661" y="3240759"/>
            <a:ext cx="10515600" cy="2746974"/>
            <a:chOff x="947661" y="3240759"/>
            <a:chExt cx="9695529" cy="2746974"/>
          </a:xfrm>
        </p:grpSpPr>
        <p:pic>
          <p:nvPicPr>
            <p:cNvPr id="39" name="Picture 38">
              <a:extLst>
                <a:ext uri="{FF2B5EF4-FFF2-40B4-BE49-F238E27FC236}">
                  <a16:creationId xmlns:a16="http://schemas.microsoft.com/office/drawing/2014/main" id="{3AE59B3B-CD12-411E-B88D-54B7C19AB142}"/>
                </a:ext>
              </a:extLst>
            </p:cNvPr>
            <p:cNvPicPr>
              <a:picLocks noChangeAspect="1"/>
            </p:cNvPicPr>
            <p:nvPr/>
          </p:nvPicPr>
          <p:blipFill>
            <a:blip r:embed="rId6"/>
            <a:stretch>
              <a:fillRect/>
            </a:stretch>
          </p:blipFill>
          <p:spPr>
            <a:xfrm>
              <a:off x="947661" y="3240759"/>
              <a:ext cx="1914558" cy="2746974"/>
            </a:xfrm>
            <a:prstGeom prst="rect">
              <a:avLst/>
            </a:prstGeom>
          </p:spPr>
        </p:pic>
        <p:sp>
          <p:nvSpPr>
            <p:cNvPr id="40" name="TextBox 39">
              <a:extLst>
                <a:ext uri="{FF2B5EF4-FFF2-40B4-BE49-F238E27FC236}">
                  <a16:creationId xmlns:a16="http://schemas.microsoft.com/office/drawing/2014/main" id="{692E7ECF-7FAE-4056-BFB8-C9B66DB460A1}"/>
                </a:ext>
              </a:extLst>
            </p:cNvPr>
            <p:cNvSpPr txBox="1"/>
            <p:nvPr/>
          </p:nvSpPr>
          <p:spPr>
            <a:xfrm>
              <a:off x="3423683" y="4129344"/>
              <a:ext cx="7219507" cy="1323439"/>
            </a:xfrm>
            <a:prstGeom prst="rect">
              <a:avLst/>
            </a:prstGeom>
            <a:noFill/>
            <a:ln>
              <a:solidFill>
                <a:srgbClr val="8E24AA"/>
              </a:solidFill>
            </a:ln>
          </p:spPr>
          <p:txBody>
            <a:bodyPr wrap="square" rtlCol="0">
              <a:spAutoFit/>
            </a:bodyPr>
            <a:lstStyle/>
            <a:p>
              <a:r>
                <a:rPr lang="en-GB" sz="2000">
                  <a:latin typeface="Nunito" panose="00000500000000000000" pitchFamily="2" charset="0"/>
                </a:rPr>
                <a:t>In this challenge, you will be able to create a list of the directional tools as you start to use them.</a:t>
              </a:r>
            </a:p>
            <a:p>
              <a:endParaRPr lang="en-GB" sz="2000">
                <a:latin typeface="Nunito" panose="00000500000000000000" pitchFamily="2" charset="0"/>
              </a:endParaRPr>
            </a:p>
            <a:p>
              <a:r>
                <a:rPr lang="en-GB" sz="2000">
                  <a:latin typeface="Nunito" panose="00000500000000000000" pitchFamily="2" charset="0"/>
                </a:rPr>
                <a:t>This list, or set of instructions, is referred to as an </a:t>
              </a:r>
              <a:r>
                <a:rPr lang="en-GB" sz="2000" b="1">
                  <a:latin typeface="Nunito" panose="00000500000000000000" pitchFamily="2" charset="0"/>
                </a:rPr>
                <a:t>algorithm</a:t>
              </a:r>
              <a:r>
                <a:rPr lang="en-GB" sz="2000">
                  <a:latin typeface="Nunito" panose="00000500000000000000" pitchFamily="2" charset="0"/>
                </a:rPr>
                <a:t>.</a:t>
              </a:r>
            </a:p>
          </p:txBody>
        </p:sp>
      </p:grpSp>
    </p:spTree>
    <p:extLst>
      <p:ext uri="{BB962C8B-B14F-4D97-AF65-F5344CB8AC3E}">
        <p14:creationId xmlns:p14="http://schemas.microsoft.com/office/powerpoint/2010/main" val="91425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8</a:t>
            </a:r>
            <a:endParaRPr lang="en-GB" sz="1050"/>
          </a:p>
        </p:txBody>
      </p:sp>
      <p:grpSp>
        <p:nvGrpSpPr>
          <p:cNvPr id="34" name="Group 33">
            <a:extLst>
              <a:ext uri="{FF2B5EF4-FFF2-40B4-BE49-F238E27FC236}">
                <a16:creationId xmlns:a16="http://schemas.microsoft.com/office/drawing/2014/main" id="{AC9E9CC8-308B-4BA0-9D26-3C54B290E100}"/>
              </a:ext>
            </a:extLst>
          </p:cNvPr>
          <p:cNvGrpSpPr/>
          <p:nvPr/>
        </p:nvGrpSpPr>
        <p:grpSpPr>
          <a:xfrm>
            <a:off x="305784" y="204704"/>
            <a:ext cx="10259951" cy="2260786"/>
            <a:chOff x="206956" y="142249"/>
            <a:chExt cx="10259951" cy="2260786"/>
          </a:xfrm>
        </p:grpSpPr>
        <p:sp>
          <p:nvSpPr>
            <p:cNvPr id="10" name="TextBox 9">
              <a:extLst>
                <a:ext uri="{FF2B5EF4-FFF2-40B4-BE49-F238E27FC236}">
                  <a16:creationId xmlns:a16="http://schemas.microsoft.com/office/drawing/2014/main" id="{12D8861D-21A1-4A19-A2A4-9379F1215E7D}"/>
                </a:ext>
              </a:extLst>
            </p:cNvPr>
            <p:cNvSpPr txBox="1"/>
            <p:nvPr/>
          </p:nvSpPr>
          <p:spPr>
            <a:xfrm>
              <a:off x="206956" y="1317857"/>
              <a:ext cx="6629780" cy="923330"/>
            </a:xfrm>
            <a:prstGeom prst="rect">
              <a:avLst/>
            </a:prstGeom>
            <a:noFill/>
          </p:spPr>
          <p:txBody>
            <a:bodyPr wrap="square" rtlCol="0">
              <a:spAutoFit/>
            </a:bodyPr>
            <a:lstStyle/>
            <a:p>
              <a:r>
                <a:rPr lang="en-GB" b="1">
                  <a:latin typeface="Nunito" panose="00000500000000000000" pitchFamily="2" charset="0"/>
                </a:rPr>
                <a:t>Challenge: Get Little Red Riding Hood to Granny’s cottage. Don’t get her eaten on the way!</a:t>
              </a:r>
            </a:p>
            <a:p>
              <a:endParaRPr lang="en-GB" b="1">
                <a:latin typeface="Nunito" panose="00000500000000000000" pitchFamily="2" charset="0"/>
              </a:endParaRPr>
            </a:p>
          </p:txBody>
        </p:sp>
        <p:sp>
          <p:nvSpPr>
            <p:cNvPr id="11" name="TextBox 10">
              <a:extLst>
                <a:ext uri="{FF2B5EF4-FFF2-40B4-BE49-F238E27FC236}">
                  <a16:creationId xmlns:a16="http://schemas.microsoft.com/office/drawing/2014/main" id="{EBDC43B7-4632-45A2-AFC1-15A1422BD23F}"/>
                </a:ext>
              </a:extLst>
            </p:cNvPr>
            <p:cNvSpPr txBox="1"/>
            <p:nvPr/>
          </p:nvSpPr>
          <p:spPr>
            <a:xfrm>
              <a:off x="317205" y="386569"/>
              <a:ext cx="6519531"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Challenge 4</a:t>
              </a:r>
              <a:endParaRPr lang="en-GB" sz="4400"/>
            </a:p>
          </p:txBody>
        </p:sp>
        <p:pic>
          <p:nvPicPr>
            <p:cNvPr id="33" name="Picture 32">
              <a:extLst>
                <a:ext uri="{FF2B5EF4-FFF2-40B4-BE49-F238E27FC236}">
                  <a16:creationId xmlns:a16="http://schemas.microsoft.com/office/drawing/2014/main" id="{B36E41A0-2141-4D3D-95ED-268E332CCC39}"/>
                </a:ext>
              </a:extLst>
            </p:cNvPr>
            <p:cNvPicPr>
              <a:picLocks noChangeAspect="1"/>
            </p:cNvPicPr>
            <p:nvPr/>
          </p:nvPicPr>
          <p:blipFill>
            <a:blip r:embed="rId4"/>
            <a:stretch>
              <a:fillRect/>
            </a:stretch>
          </p:blipFill>
          <p:spPr>
            <a:xfrm>
              <a:off x="7453425" y="142249"/>
              <a:ext cx="3013482" cy="2260786"/>
            </a:xfrm>
            <a:prstGeom prst="rect">
              <a:avLst/>
            </a:prstGeom>
          </p:spPr>
        </p:pic>
      </p:grpSp>
      <p:sp>
        <p:nvSpPr>
          <p:cNvPr id="13" name="TextBox 12">
            <a:extLst>
              <a:ext uri="{FF2B5EF4-FFF2-40B4-BE49-F238E27FC236}">
                <a16:creationId xmlns:a16="http://schemas.microsoft.com/office/drawing/2014/main" id="{ABB10F08-9B91-4CFC-938F-9A084926522A}"/>
              </a:ext>
            </a:extLst>
          </p:cNvPr>
          <p:cNvSpPr txBox="1"/>
          <p:nvPr/>
        </p:nvSpPr>
        <p:spPr>
          <a:xfrm>
            <a:off x="2677688" y="2364515"/>
            <a:ext cx="9451414" cy="2831544"/>
          </a:xfrm>
          <a:prstGeom prst="rect">
            <a:avLst/>
          </a:prstGeom>
          <a:noFill/>
        </p:spPr>
        <p:txBody>
          <a:bodyPr wrap="square" rtlCol="0">
            <a:spAutoFit/>
          </a:bodyPr>
          <a:lstStyle/>
          <a:p>
            <a:endParaRPr lang="en-GB">
              <a:latin typeface="Nunito" panose="00000500000000000000" pitchFamily="2" charset="0"/>
            </a:endParaRPr>
          </a:p>
          <a:p>
            <a:pPr lvl="0">
              <a:spcAft>
                <a:spcPts val="600"/>
              </a:spcAft>
              <a:buBlip>
                <a:blip r:embed="rId5"/>
              </a:buBlip>
            </a:pPr>
            <a:r>
              <a:rPr lang="en-GB" sz="1800">
                <a:effectLst/>
                <a:latin typeface="Nunito" panose="00000500000000000000" pitchFamily="2" charset="0"/>
                <a:ea typeface="MS Mincho" panose="02020609040205080304" pitchFamily="49" charset="-128"/>
                <a:cs typeface="Calibri" panose="020F0502020204030204" pitchFamily="34" charset="0"/>
              </a:rPr>
              <a:t>  </a:t>
            </a:r>
            <a:r>
              <a:rPr lang="en-GB" sz="2000">
                <a:effectLst/>
                <a:latin typeface="Nunito" panose="00000500000000000000" pitchFamily="2" charset="0"/>
                <a:ea typeface="MS Mincho" panose="02020609040205080304" pitchFamily="49" charset="-128"/>
                <a:cs typeface="Calibri" panose="020F0502020204030204" pitchFamily="34" charset="0"/>
              </a:rPr>
              <a:t>You need to use 5 sets of instructions to get Little Red Riding Hood to                                   Grandma.</a:t>
            </a:r>
          </a:p>
          <a:p>
            <a:pPr lvl="0">
              <a:spcAft>
                <a:spcPts val="600"/>
              </a:spcAft>
              <a:buBlip>
                <a:blip r:embed="rId5"/>
              </a:buBlip>
            </a:pPr>
            <a:r>
              <a:rPr lang="en-GB" sz="2000">
                <a:latin typeface="Nunito" panose="00000500000000000000" pitchFamily="2" charset="0"/>
                <a:ea typeface="MS Mincho" panose="02020609040205080304" pitchFamily="49" charset="-128"/>
                <a:cs typeface="Calibri" panose="020F0502020204030204" pitchFamily="34" charset="0"/>
              </a:rPr>
              <a:t>  The instructions must be in the correct order.</a:t>
            </a:r>
          </a:p>
          <a:p>
            <a:pPr lvl="0">
              <a:spcAft>
                <a:spcPts val="600"/>
              </a:spcAft>
              <a:buBlip>
                <a:blip r:embed="rId5"/>
              </a:buBlip>
            </a:pPr>
            <a:r>
              <a:rPr lang="en-GB" sz="2000">
                <a:latin typeface="Nunito" panose="00000500000000000000" pitchFamily="2" charset="0"/>
                <a:ea typeface="MS Mincho" panose="02020609040205080304" pitchFamily="49" charset="-128"/>
                <a:cs typeface="Calibri" panose="020F0502020204030204" pitchFamily="34" charset="0"/>
              </a:rPr>
              <a:t>  To create an instruction, drag the direction, followed by a number, into the box.</a:t>
            </a:r>
          </a:p>
          <a:p>
            <a:pPr lvl="0">
              <a:spcAft>
                <a:spcPts val="600"/>
              </a:spcAft>
              <a:buBlip>
                <a:blip r:embed="rId5"/>
              </a:buBlip>
            </a:pPr>
            <a:r>
              <a:rPr lang="en-GB" sz="2000">
                <a:latin typeface="Nunito" panose="00000500000000000000" pitchFamily="2" charset="0"/>
                <a:ea typeface="MS Mincho" panose="02020609040205080304" pitchFamily="49" charset="-128"/>
                <a:cs typeface="Calibri" panose="020F0502020204030204" pitchFamily="34" charset="0"/>
              </a:rPr>
              <a:t>  Click the play button to test your instruction.</a:t>
            </a:r>
          </a:p>
          <a:p>
            <a:pPr lvl="0">
              <a:spcAft>
                <a:spcPts val="600"/>
              </a:spcAft>
              <a:buBlip>
                <a:blip r:embed="rId5"/>
              </a:buBlip>
            </a:pPr>
            <a:r>
              <a:rPr lang="en-GB" sz="2000">
                <a:effectLst/>
                <a:latin typeface="Nunito" panose="00000500000000000000" pitchFamily="2" charset="0"/>
                <a:ea typeface="MS Mincho" panose="02020609040205080304" pitchFamily="49" charset="-128"/>
                <a:cs typeface="Calibri" panose="020F0502020204030204" pitchFamily="34" charset="0"/>
              </a:rPr>
              <a:t>  </a:t>
            </a:r>
            <a:r>
              <a:rPr lang="en-GB" sz="2000">
                <a:effectLst/>
                <a:latin typeface="Nunito" panose="00000500000000000000" pitchFamily="2" charset="0"/>
                <a:ea typeface="MS Mincho" panose="02020609040205080304" pitchFamily="49" charset="-128"/>
                <a:cs typeface="Times New Roman" panose="02020603050405020304" pitchFamily="18" charset="0"/>
              </a:rPr>
              <a:t>If your instruction is wrong, you need to change it by dragging the instruction (the number or the direction, or both!) back into the direction tool list.</a:t>
            </a:r>
          </a:p>
        </p:txBody>
      </p:sp>
      <p:sp>
        <p:nvSpPr>
          <p:cNvPr id="2" name="TextBox 1">
            <a:extLst>
              <a:ext uri="{FF2B5EF4-FFF2-40B4-BE49-F238E27FC236}">
                <a16:creationId xmlns:a16="http://schemas.microsoft.com/office/drawing/2014/main" id="{2189C94B-FCB1-4B95-B954-C5DE6530730E}"/>
              </a:ext>
            </a:extLst>
          </p:cNvPr>
          <p:cNvSpPr txBox="1"/>
          <p:nvPr/>
        </p:nvSpPr>
        <p:spPr>
          <a:xfrm>
            <a:off x="3616330" y="5438982"/>
            <a:ext cx="7085033" cy="523220"/>
          </a:xfrm>
          <a:prstGeom prst="rect">
            <a:avLst/>
          </a:prstGeom>
          <a:noFill/>
        </p:spPr>
        <p:txBody>
          <a:bodyPr wrap="square" rtlCol="0">
            <a:spAutoFit/>
          </a:bodyPr>
          <a:lstStyle/>
          <a:p>
            <a:r>
              <a:rPr lang="en-GB" sz="2800">
                <a:latin typeface="Nunito" panose="00000500000000000000" pitchFamily="2" charset="0"/>
              </a:rPr>
              <a:t>Let’s have a go first as a whole class.</a:t>
            </a:r>
          </a:p>
        </p:txBody>
      </p:sp>
      <p:pic>
        <p:nvPicPr>
          <p:cNvPr id="24" name="Picture 23">
            <a:extLst>
              <a:ext uri="{FF2B5EF4-FFF2-40B4-BE49-F238E27FC236}">
                <a16:creationId xmlns:a16="http://schemas.microsoft.com/office/drawing/2014/main" id="{F4B0C590-2B8C-413F-A745-FE85617EE981}"/>
              </a:ext>
            </a:extLst>
          </p:cNvPr>
          <p:cNvPicPr/>
          <p:nvPr/>
        </p:nvPicPr>
        <p:blipFill rotWithShape="1">
          <a:blip r:embed="rId6"/>
          <a:srcRect b="1724"/>
          <a:stretch/>
        </p:blipFill>
        <p:spPr bwMode="auto">
          <a:xfrm>
            <a:off x="533990" y="3080229"/>
            <a:ext cx="1592521" cy="1186452"/>
          </a:xfrm>
          <a:prstGeom prst="rect">
            <a:avLst/>
          </a:prstGeom>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78311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a:effectLst/>
                <a:latin typeface="Palanquin" panose="020B0004020203020204" pitchFamily="34" charset="0"/>
                <a:ea typeface="Calibri" panose="020F0502020204030204" pitchFamily="34" charset="0"/>
              </a:rPr>
              <a:t>Slide 9</a:t>
            </a:r>
            <a:endParaRPr lang="en-GB" sz="1050"/>
          </a:p>
        </p:txBody>
      </p:sp>
      <p:grpSp>
        <p:nvGrpSpPr>
          <p:cNvPr id="34" name="Group 33">
            <a:extLst>
              <a:ext uri="{FF2B5EF4-FFF2-40B4-BE49-F238E27FC236}">
                <a16:creationId xmlns:a16="http://schemas.microsoft.com/office/drawing/2014/main" id="{AC9E9CC8-308B-4BA0-9D26-3C54B290E100}"/>
              </a:ext>
            </a:extLst>
          </p:cNvPr>
          <p:cNvGrpSpPr/>
          <p:nvPr/>
        </p:nvGrpSpPr>
        <p:grpSpPr>
          <a:xfrm>
            <a:off x="305784" y="204704"/>
            <a:ext cx="10259951" cy="2260786"/>
            <a:chOff x="206956" y="142249"/>
            <a:chExt cx="10259951" cy="2260786"/>
          </a:xfrm>
        </p:grpSpPr>
        <p:sp>
          <p:nvSpPr>
            <p:cNvPr id="10" name="TextBox 9">
              <a:extLst>
                <a:ext uri="{FF2B5EF4-FFF2-40B4-BE49-F238E27FC236}">
                  <a16:creationId xmlns:a16="http://schemas.microsoft.com/office/drawing/2014/main" id="{12D8861D-21A1-4A19-A2A4-9379F1215E7D}"/>
                </a:ext>
              </a:extLst>
            </p:cNvPr>
            <p:cNvSpPr txBox="1"/>
            <p:nvPr/>
          </p:nvSpPr>
          <p:spPr>
            <a:xfrm>
              <a:off x="206956" y="1317857"/>
              <a:ext cx="6629780" cy="923330"/>
            </a:xfrm>
            <a:prstGeom prst="rect">
              <a:avLst/>
            </a:prstGeom>
            <a:noFill/>
          </p:spPr>
          <p:txBody>
            <a:bodyPr wrap="square" rtlCol="0">
              <a:spAutoFit/>
            </a:bodyPr>
            <a:lstStyle/>
            <a:p>
              <a:r>
                <a:rPr lang="en-GB" b="1">
                  <a:latin typeface="Nunito" panose="00000500000000000000" pitchFamily="2" charset="0"/>
                </a:rPr>
                <a:t>Challenge: Get Little Red Riding Hood to Granny’s cottage. Don’t get her eaten on the way!</a:t>
              </a:r>
            </a:p>
            <a:p>
              <a:endParaRPr lang="en-GB" b="1">
                <a:latin typeface="Nunito" panose="00000500000000000000" pitchFamily="2" charset="0"/>
              </a:endParaRPr>
            </a:p>
          </p:txBody>
        </p:sp>
        <p:sp>
          <p:nvSpPr>
            <p:cNvPr id="11" name="TextBox 10">
              <a:extLst>
                <a:ext uri="{FF2B5EF4-FFF2-40B4-BE49-F238E27FC236}">
                  <a16:creationId xmlns:a16="http://schemas.microsoft.com/office/drawing/2014/main" id="{EBDC43B7-4632-45A2-AFC1-15A1422BD23F}"/>
                </a:ext>
              </a:extLst>
            </p:cNvPr>
            <p:cNvSpPr txBox="1"/>
            <p:nvPr/>
          </p:nvSpPr>
          <p:spPr>
            <a:xfrm>
              <a:off x="317205" y="386569"/>
              <a:ext cx="6519531" cy="769441"/>
            </a:xfrm>
            <a:prstGeom prst="rect">
              <a:avLst/>
            </a:prstGeom>
            <a:noFill/>
          </p:spPr>
          <p:txBody>
            <a:bodyPr wrap="square" rtlCol="0">
              <a:spAutoFit/>
            </a:bodyPr>
            <a:lstStyle/>
            <a:p>
              <a:r>
                <a:rPr lang="en-GB" sz="4400" b="1">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Challenge 4</a:t>
              </a:r>
              <a:endParaRPr lang="en-GB" sz="4400"/>
            </a:p>
          </p:txBody>
        </p:sp>
        <p:pic>
          <p:nvPicPr>
            <p:cNvPr id="33" name="Picture 32">
              <a:extLst>
                <a:ext uri="{FF2B5EF4-FFF2-40B4-BE49-F238E27FC236}">
                  <a16:creationId xmlns:a16="http://schemas.microsoft.com/office/drawing/2014/main" id="{B36E41A0-2141-4D3D-95ED-268E332CCC39}"/>
                </a:ext>
              </a:extLst>
            </p:cNvPr>
            <p:cNvPicPr>
              <a:picLocks noChangeAspect="1"/>
            </p:cNvPicPr>
            <p:nvPr/>
          </p:nvPicPr>
          <p:blipFill>
            <a:blip r:embed="rId4"/>
            <a:stretch>
              <a:fillRect/>
            </a:stretch>
          </p:blipFill>
          <p:spPr>
            <a:xfrm>
              <a:off x="7453425" y="142249"/>
              <a:ext cx="3013482" cy="2260786"/>
            </a:xfrm>
            <a:prstGeom prst="rect">
              <a:avLst/>
            </a:prstGeom>
          </p:spPr>
        </p:pic>
      </p:grpSp>
      <p:pic>
        <p:nvPicPr>
          <p:cNvPr id="12" name="Picture 11">
            <a:extLst>
              <a:ext uri="{FF2B5EF4-FFF2-40B4-BE49-F238E27FC236}">
                <a16:creationId xmlns:a16="http://schemas.microsoft.com/office/drawing/2014/main" id="{1BBFAD89-785B-415B-B004-E64A26E2A06C}"/>
              </a:ext>
            </a:extLst>
          </p:cNvPr>
          <p:cNvPicPr>
            <a:picLocks noChangeAspect="1"/>
          </p:cNvPicPr>
          <p:nvPr/>
        </p:nvPicPr>
        <p:blipFill>
          <a:blip r:embed="rId5"/>
          <a:stretch>
            <a:fillRect/>
          </a:stretch>
        </p:blipFill>
        <p:spPr>
          <a:xfrm>
            <a:off x="416033" y="2465490"/>
            <a:ext cx="2076496" cy="2746974"/>
          </a:xfrm>
          <a:prstGeom prst="rect">
            <a:avLst/>
          </a:prstGeom>
        </p:spPr>
      </p:pic>
      <p:sp>
        <p:nvSpPr>
          <p:cNvPr id="13" name="TextBox 12">
            <a:extLst>
              <a:ext uri="{FF2B5EF4-FFF2-40B4-BE49-F238E27FC236}">
                <a16:creationId xmlns:a16="http://schemas.microsoft.com/office/drawing/2014/main" id="{ABB10F08-9B91-4CFC-938F-9A084926522A}"/>
              </a:ext>
            </a:extLst>
          </p:cNvPr>
          <p:cNvSpPr txBox="1"/>
          <p:nvPr/>
        </p:nvSpPr>
        <p:spPr>
          <a:xfrm>
            <a:off x="2740586" y="2564526"/>
            <a:ext cx="9451414" cy="2369880"/>
          </a:xfrm>
          <a:prstGeom prst="rect">
            <a:avLst/>
          </a:prstGeom>
          <a:noFill/>
        </p:spPr>
        <p:txBody>
          <a:bodyPr wrap="square" rtlCol="0">
            <a:spAutoFit/>
          </a:bodyPr>
          <a:lstStyle/>
          <a:p>
            <a:endParaRPr lang="en-GB">
              <a:latin typeface="Nunito" panose="00000500000000000000" pitchFamily="2" charset="0"/>
            </a:endParaRPr>
          </a:p>
          <a:p>
            <a:pPr lvl="0">
              <a:spcAft>
                <a:spcPts val="600"/>
              </a:spcAft>
              <a:buBlip>
                <a:blip r:embed="rId6"/>
              </a:buBlip>
            </a:pPr>
            <a:r>
              <a:rPr lang="en-GB" sz="2000">
                <a:effectLst/>
                <a:latin typeface="Nunito" panose="00000500000000000000" pitchFamily="2" charset="0"/>
                <a:ea typeface="MS Mincho" panose="02020609040205080304" pitchFamily="49" charset="-128"/>
                <a:cs typeface="Calibri" panose="020F0502020204030204" pitchFamily="34" charset="0"/>
              </a:rPr>
              <a:t>   Don’t forgot to send Little Red Riding Hood home by pressing rewind         before you press play as your instruction list will always play right from the start of the list, wherever she is on the picture.</a:t>
            </a:r>
          </a:p>
          <a:p>
            <a:pPr lvl="0">
              <a:spcAft>
                <a:spcPts val="600"/>
              </a:spcAft>
            </a:pPr>
            <a:endParaRPr lang="en-GB" sz="2000">
              <a:effectLst/>
              <a:latin typeface="Nunito" panose="00000500000000000000" pitchFamily="2" charset="0"/>
              <a:ea typeface="MS Mincho" panose="02020609040205080304" pitchFamily="49" charset="-128"/>
              <a:cs typeface="Calibri" panose="020F0502020204030204" pitchFamily="34" charset="0"/>
            </a:endParaRPr>
          </a:p>
          <a:p>
            <a:pPr lvl="0">
              <a:spcAft>
                <a:spcPts val="600"/>
              </a:spcAft>
              <a:buBlip>
                <a:blip r:embed="rId6"/>
              </a:buBlip>
            </a:pPr>
            <a:r>
              <a:rPr lang="en-GB" sz="2000">
                <a:latin typeface="Nunito" panose="00000500000000000000" pitchFamily="2" charset="0"/>
                <a:ea typeface="MS Mincho" panose="02020609040205080304" pitchFamily="49" charset="-128"/>
                <a:cs typeface="Calibri" panose="020F0502020204030204" pitchFamily="34" charset="0"/>
              </a:rPr>
              <a:t>  Remember to keep trying and testing (debugging) your instructions. Don’t worry if it isn’t right first time!</a:t>
            </a:r>
            <a:endParaRPr lang="en-GB" sz="200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2" name="TextBox 1">
            <a:extLst>
              <a:ext uri="{FF2B5EF4-FFF2-40B4-BE49-F238E27FC236}">
                <a16:creationId xmlns:a16="http://schemas.microsoft.com/office/drawing/2014/main" id="{2189C94B-FCB1-4B95-B954-C5DE6530730E}"/>
              </a:ext>
            </a:extLst>
          </p:cNvPr>
          <p:cNvSpPr txBox="1"/>
          <p:nvPr/>
        </p:nvSpPr>
        <p:spPr>
          <a:xfrm>
            <a:off x="2740586" y="5080008"/>
            <a:ext cx="9106498" cy="954107"/>
          </a:xfrm>
          <a:prstGeom prst="rect">
            <a:avLst/>
          </a:prstGeom>
          <a:noFill/>
        </p:spPr>
        <p:txBody>
          <a:bodyPr wrap="square" rtlCol="0">
            <a:spAutoFit/>
          </a:bodyPr>
          <a:lstStyle/>
          <a:p>
            <a:pPr algn="ctr"/>
            <a:r>
              <a:rPr lang="en-GB" sz="2800">
                <a:latin typeface="Nunito" panose="00000500000000000000" pitchFamily="2" charset="0"/>
              </a:rPr>
              <a:t>Have a go at completing the challenge on your own device.</a:t>
            </a:r>
          </a:p>
        </p:txBody>
      </p:sp>
      <p:pic>
        <p:nvPicPr>
          <p:cNvPr id="15" name="Picture 14">
            <a:extLst>
              <a:ext uri="{FF2B5EF4-FFF2-40B4-BE49-F238E27FC236}">
                <a16:creationId xmlns:a16="http://schemas.microsoft.com/office/drawing/2014/main" id="{8FFA5474-92AE-466D-924A-B4400A8CAC06}"/>
              </a:ext>
            </a:extLst>
          </p:cNvPr>
          <p:cNvPicPr/>
          <p:nvPr/>
        </p:nvPicPr>
        <p:blipFill>
          <a:blip r:embed="rId7"/>
          <a:stretch>
            <a:fillRect/>
          </a:stretch>
        </p:blipFill>
        <p:spPr>
          <a:xfrm>
            <a:off x="11179531" y="2853788"/>
            <a:ext cx="289560" cy="289560"/>
          </a:xfrm>
          <a:prstGeom prst="rect">
            <a:avLst/>
          </a:prstGeom>
          <a:ln>
            <a:solidFill>
              <a:schemeClr val="bg2">
                <a:lumMod val="75000"/>
              </a:schemeClr>
            </a:solidFill>
          </a:ln>
        </p:spPr>
      </p:pic>
    </p:spTree>
    <p:extLst>
      <p:ext uri="{BB962C8B-B14F-4D97-AF65-F5344CB8AC3E}">
        <p14:creationId xmlns:p14="http://schemas.microsoft.com/office/powerpoint/2010/main" val="2245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F2F33F-5076-4400-BB2A-AEDD9CA959DD}">
  <ds:schemaRefs>
    <ds:schemaRef ds:uri="http://schemas.microsoft.com/sharepoint/v3/contenttype/forms"/>
  </ds:schemaRefs>
</ds:datastoreItem>
</file>

<file path=customXml/itemProps2.xml><?xml version="1.0" encoding="utf-8"?>
<ds:datastoreItem xmlns:ds="http://schemas.openxmlformats.org/officeDocument/2006/customXml" ds:itemID="{875FC20B-D0FF-4A76-BB0A-803B6FF0667C}">
  <ds:schemaRefs>
    <ds:schemaRef ds:uri="13450042-f009-418d-a922-a3175eeea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963F61E-650D-4EC9-9AA3-CD6C03C4BDE1}">
  <ds:schemaRefs>
    <ds:schemaRef ds:uri="13450042-f009-418d-a922-a3175eeea88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1424</Words>
  <Application>Microsoft Office PowerPoint</Application>
  <PresentationFormat>Widescreen</PresentationFormat>
  <Paragraphs>134</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Calibri Light</vt:lpstr>
      <vt:lpstr>Nunito</vt:lpstr>
      <vt:lpstr>Palanquin</vt:lpstr>
      <vt:lpstr>Palanquin Dark SemiBold</vt:lpstr>
      <vt:lpstr>Symbol</vt:lpstr>
      <vt:lpstr>Office Theme</vt:lpstr>
      <vt:lpstr>Lesson 2:</vt:lpstr>
      <vt:lpstr>Aims</vt:lpstr>
      <vt:lpstr>Success Criteria</vt:lpstr>
      <vt:lpstr>2Go</vt:lpstr>
      <vt:lpstr>PowerPoint Presentation</vt:lpstr>
      <vt:lpstr>PowerPoint Presentation</vt:lpstr>
      <vt:lpstr>PowerPoint Presentation</vt:lpstr>
      <vt:lpstr>PowerPoint Presentation</vt:lpstr>
      <vt:lpstr>PowerPoint Presentation</vt:lpstr>
      <vt:lpstr>PowerPoint Presentation</vt:lpstr>
      <vt:lpstr>Activity 3: Extension</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cp:revision>
  <dcterms:created xsi:type="dcterms:W3CDTF">2021-04-13T07:23:00Z</dcterms:created>
  <dcterms:modified xsi:type="dcterms:W3CDTF">2021-06-03T04:20:38Z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